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4" r:id="rId2"/>
  </p:sldMasterIdLst>
  <p:sldIdLst>
    <p:sldId id="256" r:id="rId3"/>
    <p:sldId id="274" r:id="rId4"/>
    <p:sldId id="275" r:id="rId5"/>
    <p:sldId id="260" r:id="rId6"/>
    <p:sldId id="263" r:id="rId7"/>
    <p:sldId id="264" r:id="rId8"/>
    <p:sldId id="265" r:id="rId9"/>
    <p:sldId id="267" r:id="rId10"/>
    <p:sldId id="266" r:id="rId11"/>
    <p:sldId id="268" r:id="rId12"/>
    <p:sldId id="269" r:id="rId13"/>
    <p:sldId id="270" r:id="rId14"/>
    <p:sldId id="271" r:id="rId15"/>
    <p:sldId id="276" r:id="rId16"/>
    <p:sldId id="273"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120" y="55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361E-2DE6-7897-DBC4-10CEBE7C23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468FCA-C77F-B92B-D587-F2E78EC443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CC58F-1EA3-3074-D7AD-F66DEBD4BC29}"/>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5" name="Footer Placeholder 4">
            <a:extLst>
              <a:ext uri="{FF2B5EF4-FFF2-40B4-BE49-F238E27FC236}">
                <a16:creationId xmlns:a16="http://schemas.microsoft.com/office/drawing/2014/main" id="{A2297B0B-EFD8-7697-3DAC-7D30DA1D1C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80FAE5-03D2-A250-BC7C-DF1A5837036C}"/>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463508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6F47-E5E6-C95E-A7E3-B553EBC69D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002B01-D92C-8A28-3D3E-F02C956375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59052-690F-08A7-61E1-84F90F6E3532}"/>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5" name="Footer Placeholder 4">
            <a:extLst>
              <a:ext uri="{FF2B5EF4-FFF2-40B4-BE49-F238E27FC236}">
                <a16:creationId xmlns:a16="http://schemas.microsoft.com/office/drawing/2014/main" id="{CB904AB2-608F-762B-1889-76E80B450B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434CD5-158D-010C-E07F-B9D1E5401EAE}"/>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240940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821B6-9BA3-756F-E80B-7D0806DAB7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057162-74F3-960D-FC57-12D291ECDE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B02F3-F68A-A4D9-47F7-5A9E83127AEF}"/>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5" name="Footer Placeholder 4">
            <a:extLst>
              <a:ext uri="{FF2B5EF4-FFF2-40B4-BE49-F238E27FC236}">
                <a16:creationId xmlns:a16="http://schemas.microsoft.com/office/drawing/2014/main" id="{CA27B8C7-9EC6-102F-F21E-FE6F006DCF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BA25C8-2F03-58C9-ECE4-2706E54B4CAB}"/>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014085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ABDF1-5A70-F578-5682-F7D5861A3D98}"/>
              </a:ext>
            </a:extLst>
          </p:cNvPr>
          <p:cNvSpPr>
            <a:spLocks noGrp="1"/>
          </p:cNvSpPr>
          <p:nvPr>
            <p:ph type="dt" sz="half" idx="10"/>
          </p:nvPr>
        </p:nvSpPr>
        <p:spPr/>
        <p:txBody>
          <a:bodyPr/>
          <a:lstStyle/>
          <a:p>
            <a:fld id="{E7D0BBC2-009B-4ED2-9F4E-35AA2D01ECA6}" type="datetimeFigureOut">
              <a:rPr lang="en-US" smtClean="0"/>
              <a:t>3/21/2025</a:t>
            </a:fld>
            <a:endParaRPr lang="en-US" dirty="0"/>
          </a:p>
        </p:txBody>
      </p:sp>
      <p:sp>
        <p:nvSpPr>
          <p:cNvPr id="3" name="Footer Placeholder 2">
            <a:extLst>
              <a:ext uri="{FF2B5EF4-FFF2-40B4-BE49-F238E27FC236}">
                <a16:creationId xmlns:a16="http://schemas.microsoft.com/office/drawing/2014/main" id="{200D7C59-59CF-F642-4C09-AB6121FC3D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ED21992-E41E-278C-8F01-1B9043049C3A}"/>
              </a:ext>
            </a:extLst>
          </p:cNvPr>
          <p:cNvSpPr>
            <a:spLocks noGrp="1"/>
          </p:cNvSpPr>
          <p:nvPr>
            <p:ph type="sldNum" sz="quarter" idx="12"/>
          </p:nvPr>
        </p:nvSpPr>
        <p:spPr/>
        <p:txBody>
          <a:bodyPr/>
          <a:lstStyle/>
          <a:p>
            <a:fld id="{1B3D8EE4-6083-49FE-856A-AC59422944D4}" type="slidenum">
              <a:rPr lang="en-US" smtClean="0"/>
              <a:t>‹#›</a:t>
            </a:fld>
            <a:endParaRPr lang="en-US" dirty="0"/>
          </a:p>
        </p:txBody>
      </p:sp>
    </p:spTree>
    <p:extLst>
      <p:ext uri="{BB962C8B-B14F-4D97-AF65-F5344CB8AC3E}">
        <p14:creationId xmlns:p14="http://schemas.microsoft.com/office/powerpoint/2010/main" val="4079502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4703-7885-04CA-8B3D-0353454171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320969-E29B-E38E-1950-A51104ABA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94944-9B80-C3A7-9335-9CC7965A52AE}"/>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5" name="Footer Placeholder 4">
            <a:extLst>
              <a:ext uri="{FF2B5EF4-FFF2-40B4-BE49-F238E27FC236}">
                <a16:creationId xmlns:a16="http://schemas.microsoft.com/office/drawing/2014/main" id="{724460A5-39B9-4547-D904-42A31AEFAE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249CC9-E3A9-69FF-136B-70DFCE28AD9C}"/>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246891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02AC-CDB2-4375-27D1-16790D9CB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E029FA-8574-6A22-9676-FA176F1EFE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5E6B14-7761-4D14-126F-651C2DFDCD93}"/>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5" name="Footer Placeholder 4">
            <a:extLst>
              <a:ext uri="{FF2B5EF4-FFF2-40B4-BE49-F238E27FC236}">
                <a16:creationId xmlns:a16="http://schemas.microsoft.com/office/drawing/2014/main" id="{87E002DD-2CE1-68FA-88DB-DC412DCB07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166A80-4037-D70F-61A9-52900052F786}"/>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863080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B1BD-E43C-6170-4E66-EADCE8BEA7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11AED-7023-1080-183C-D5071FDC4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FFBC02-EEF0-85AD-D5A9-9262E548A1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81EB1E-515F-5D81-0E0A-0281DF9265FB}"/>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6" name="Footer Placeholder 5">
            <a:extLst>
              <a:ext uri="{FF2B5EF4-FFF2-40B4-BE49-F238E27FC236}">
                <a16:creationId xmlns:a16="http://schemas.microsoft.com/office/drawing/2014/main" id="{8908EEB3-FDAD-1C12-6204-85A53734D0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9AE5B5-C73D-C194-7104-3CD5486ACD03}"/>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04783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C300-DA91-9DEF-3138-DD8C19C19F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0B3ED8-CD73-EE5F-9DC6-9542A9286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80E110-CF61-563C-61C9-8E6490CE7B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7056B5-8105-3A3D-3BD1-54A62F65BE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58C4D9-C42E-5B23-524D-06F9F1CFAB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E00D04-5C6B-BBD1-D371-7EF430BD30E1}"/>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8" name="Footer Placeholder 7">
            <a:extLst>
              <a:ext uri="{FF2B5EF4-FFF2-40B4-BE49-F238E27FC236}">
                <a16:creationId xmlns:a16="http://schemas.microsoft.com/office/drawing/2014/main" id="{4D9403D9-D499-A994-6AE5-818383167C8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D79FDE5-BB75-F50B-5790-439AFD151D5D}"/>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198292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17127-3542-1997-D74C-8A5D4D2B8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EC39BF-C0DC-2702-F9D0-47AC54948245}"/>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4" name="Footer Placeholder 3">
            <a:extLst>
              <a:ext uri="{FF2B5EF4-FFF2-40B4-BE49-F238E27FC236}">
                <a16:creationId xmlns:a16="http://schemas.microsoft.com/office/drawing/2014/main" id="{6E4B9CC2-61BE-44D3-6918-6F9E7A53C9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38E5170-37EC-9D1C-6350-7B9E56B20540}"/>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9966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46FF7-F926-5C18-2263-E346D040E4B9}"/>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3" name="Footer Placeholder 2">
            <a:extLst>
              <a:ext uri="{FF2B5EF4-FFF2-40B4-BE49-F238E27FC236}">
                <a16:creationId xmlns:a16="http://schemas.microsoft.com/office/drawing/2014/main" id="{EC9C8203-77FF-6AA5-8D6C-3AC958BF9C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50838E-7E0A-4A97-4A05-7A124ECB5CA0}"/>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4214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32FF-907A-3C0B-2AC6-8A92DAEA5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7574E9-7582-E431-CAA6-40211BBC09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9E5C10-E3C7-584D-E642-A40A6F12A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14049-FEFB-C4F8-8B9F-6C7DE9829DF0}"/>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6" name="Footer Placeholder 5">
            <a:extLst>
              <a:ext uri="{FF2B5EF4-FFF2-40B4-BE49-F238E27FC236}">
                <a16:creationId xmlns:a16="http://schemas.microsoft.com/office/drawing/2014/main" id="{6F820E43-3E6A-A781-C1FB-C4310667C8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2BB2F7-B5D2-89F4-D908-39DA71C46C7A}"/>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250910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3455-1272-80E0-F027-961322645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1A85E8-BECA-EACF-45C4-AAE5A5BCA2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841B319-9276-C1F7-652F-8104D8195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39F062-371F-C22B-CEF1-839DDA99364C}"/>
              </a:ext>
            </a:extLst>
          </p:cNvPr>
          <p:cNvSpPr>
            <a:spLocks noGrp="1"/>
          </p:cNvSpPr>
          <p:nvPr>
            <p:ph type="dt" sz="half" idx="10"/>
          </p:nvPr>
        </p:nvSpPr>
        <p:spPr/>
        <p:txBody>
          <a:bodyPr/>
          <a:lstStyle/>
          <a:p>
            <a:fld id="{4F3D17B5-A2B7-4C0D-B312-E093CA74F757}" type="datetimeFigureOut">
              <a:rPr lang="en-US" smtClean="0"/>
              <a:t>3/21/2025</a:t>
            </a:fld>
            <a:endParaRPr lang="en-US" dirty="0"/>
          </a:p>
        </p:txBody>
      </p:sp>
      <p:sp>
        <p:nvSpPr>
          <p:cNvPr id="6" name="Footer Placeholder 5">
            <a:extLst>
              <a:ext uri="{FF2B5EF4-FFF2-40B4-BE49-F238E27FC236}">
                <a16:creationId xmlns:a16="http://schemas.microsoft.com/office/drawing/2014/main" id="{0DE04635-548D-E85E-2990-2504ED4271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1B47917-AF3E-F648-9949-EF1798F13EF5}"/>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50954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B03BE0-F188-BE77-6B46-EF5A9BEC9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FB12A7-744F-B73F-381A-0D56D2BD5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FBBE7-8A4A-BC2E-7E84-46935B1E8A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3D17B5-A2B7-4C0D-B312-E093CA74F757}" type="datetimeFigureOut">
              <a:rPr lang="en-US" smtClean="0"/>
              <a:t>3/21/2025</a:t>
            </a:fld>
            <a:endParaRPr lang="en-US" dirty="0"/>
          </a:p>
        </p:txBody>
      </p:sp>
      <p:sp>
        <p:nvSpPr>
          <p:cNvPr id="5" name="Footer Placeholder 4">
            <a:extLst>
              <a:ext uri="{FF2B5EF4-FFF2-40B4-BE49-F238E27FC236}">
                <a16:creationId xmlns:a16="http://schemas.microsoft.com/office/drawing/2014/main" id="{82A4D063-F8A7-E28C-CFE9-083DDD7468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B79C711-B094-4339-BC3F-D28189D392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978CC6-2809-4DEA-A2D2-26A8127B3DC0}" type="slidenum">
              <a:rPr lang="en-US" smtClean="0"/>
              <a:t>‹#›</a:t>
            </a:fld>
            <a:endParaRPr lang="en-US" dirty="0"/>
          </a:p>
        </p:txBody>
      </p:sp>
    </p:spTree>
    <p:extLst>
      <p:ext uri="{BB962C8B-B14F-4D97-AF65-F5344CB8AC3E}">
        <p14:creationId xmlns:p14="http://schemas.microsoft.com/office/powerpoint/2010/main" val="2639155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70B0A9-E8BB-6DEF-41FC-DBE82C153C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C2E05-B7A5-3D94-DF4E-70EF0E6D8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A1A71-FB12-A9F5-685B-77F8A434D4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D0BBC2-009B-4ED2-9F4E-35AA2D01ECA6}" type="datetimeFigureOut">
              <a:rPr lang="en-US" smtClean="0"/>
              <a:t>3/21/2025</a:t>
            </a:fld>
            <a:endParaRPr lang="en-US" dirty="0"/>
          </a:p>
        </p:txBody>
      </p:sp>
      <p:sp>
        <p:nvSpPr>
          <p:cNvPr id="5" name="Footer Placeholder 4">
            <a:extLst>
              <a:ext uri="{FF2B5EF4-FFF2-40B4-BE49-F238E27FC236}">
                <a16:creationId xmlns:a16="http://schemas.microsoft.com/office/drawing/2014/main" id="{BEF2CF2F-07AB-55D5-BEDF-4B54B70FA5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90D814D-2C9C-F4C7-AFAE-0C45096B2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3D8EE4-6083-49FE-856A-AC59422944D4}" type="slidenum">
              <a:rPr lang="en-US" smtClean="0"/>
              <a:t>‹#›</a:t>
            </a:fld>
            <a:endParaRPr lang="en-US" dirty="0"/>
          </a:p>
        </p:txBody>
      </p:sp>
    </p:spTree>
    <p:extLst>
      <p:ext uri="{BB962C8B-B14F-4D97-AF65-F5344CB8AC3E}">
        <p14:creationId xmlns:p14="http://schemas.microsoft.com/office/powerpoint/2010/main" val="2464406164"/>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svg"/><Relationship Id="rId7" Type="http://schemas.openxmlformats.org/officeDocument/2006/relationships/image" Target="../media/image8.png"/><Relationship Id="rId12" Type="http://schemas.openxmlformats.org/officeDocument/2006/relationships/image" Target="../media/image13.png"/><Relationship Id="rId17" Type="http://schemas.microsoft.com/office/2007/relationships/hdphoto" Target="../media/hdphoto1.wdp"/><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4.png"/><Relationship Id="rId32" Type="http://schemas.openxmlformats.org/officeDocument/2006/relationships/image" Target="../media/image32.sv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3.png"/><Relationship Id="rId28" Type="http://schemas.openxmlformats.org/officeDocument/2006/relationships/image" Target="../media/image28.svg"/><Relationship Id="rId36" Type="http://schemas.openxmlformats.org/officeDocument/2006/relationships/image" Target="../media/image36.svg"/><Relationship Id="rId10" Type="http://schemas.openxmlformats.org/officeDocument/2006/relationships/image" Target="../media/image11.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svg"/><Relationship Id="rId35" Type="http://schemas.openxmlformats.org/officeDocument/2006/relationships/image" Target="../media/image35.png"/><Relationship Id="rId8" Type="http://schemas.openxmlformats.org/officeDocument/2006/relationships/image" Target="../media/image9.png"/><Relationship Id="rId3"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pSp>
        <p:nvGrpSpPr>
          <p:cNvPr id="12" name="Group 11">
            <a:extLst>
              <a:ext uri="{FF2B5EF4-FFF2-40B4-BE49-F238E27FC236}">
                <a16:creationId xmlns:a16="http://schemas.microsoft.com/office/drawing/2014/main" id="{D77C2DC4-03FC-4BF3-9F66-E9A3066EE4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6858001"/>
            <a:chOff x="7467600" y="0"/>
            <a:chExt cx="4724400" cy="6858000"/>
          </a:xfrm>
        </p:grpSpPr>
        <p:sp>
          <p:nvSpPr>
            <p:cNvPr id="13" name="Rectangle 12">
              <a:extLst>
                <a:ext uri="{FF2B5EF4-FFF2-40B4-BE49-F238E27FC236}">
                  <a16:creationId xmlns:a16="http://schemas.microsoft.com/office/drawing/2014/main" id="{13BD7D54-1B49-4AE3-89F2-EA4811619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1BD4E27-98FF-430B-A77B-3BF03B542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7E13C525-8EE3-4288-848F-C9B2A174F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custGeom>
            <a:avLst/>
            <a:gdLst>
              <a:gd name="connsiteX0" fmla="*/ 369702 w 12192002"/>
              <a:gd name="connsiteY0" fmla="*/ 6712169 h 6858000"/>
              <a:gd name="connsiteX1" fmla="*/ 366575 w 12192002"/>
              <a:gd name="connsiteY1" fmla="*/ 6715556 h 6858000"/>
              <a:gd name="connsiteX2" fmla="*/ 371637 w 12192002"/>
              <a:gd name="connsiteY2" fmla="*/ 6713954 h 6858000"/>
              <a:gd name="connsiteX3" fmla="*/ 7392322 w 12192002"/>
              <a:gd name="connsiteY3" fmla="*/ 6658238 h 6858000"/>
              <a:gd name="connsiteX4" fmla="*/ 7611337 w 12192002"/>
              <a:gd name="connsiteY4" fmla="*/ 6732821 h 6858000"/>
              <a:gd name="connsiteX5" fmla="*/ 7955762 w 12192002"/>
              <a:gd name="connsiteY5" fmla="*/ 6842006 h 6858000"/>
              <a:gd name="connsiteX6" fmla="*/ 7512455 w 12192002"/>
              <a:gd name="connsiteY6" fmla="*/ 6674734 h 6858000"/>
              <a:gd name="connsiteX7" fmla="*/ 9928143 w 12192002"/>
              <a:gd name="connsiteY7" fmla="*/ 6515312 h 6858000"/>
              <a:gd name="connsiteX8" fmla="*/ 9753801 w 12192002"/>
              <a:gd name="connsiteY8" fmla="*/ 6525103 h 6858000"/>
              <a:gd name="connsiteX9" fmla="*/ 9578027 w 12192002"/>
              <a:gd name="connsiteY9" fmla="*/ 6532104 h 6858000"/>
              <a:gd name="connsiteX10" fmla="*/ 9424342 w 12192002"/>
              <a:gd name="connsiteY10" fmla="*/ 6528403 h 6858000"/>
              <a:gd name="connsiteX11" fmla="*/ 9001907 w 12192002"/>
              <a:gd name="connsiteY11" fmla="*/ 6560369 h 6858000"/>
              <a:gd name="connsiteX12" fmla="*/ 8922138 w 12192002"/>
              <a:gd name="connsiteY12" fmla="*/ 6591702 h 6858000"/>
              <a:gd name="connsiteX13" fmla="*/ 9087550 w 12192002"/>
              <a:gd name="connsiteY13" fmla="*/ 6599765 h 6858000"/>
              <a:gd name="connsiteX14" fmla="*/ 9512475 w 12192002"/>
              <a:gd name="connsiteY14" fmla="*/ 6563693 h 6858000"/>
              <a:gd name="connsiteX15" fmla="*/ 9928143 w 12192002"/>
              <a:gd name="connsiteY15" fmla="*/ 6515312 h 6858000"/>
              <a:gd name="connsiteX16" fmla="*/ 9351220 w 12192002"/>
              <a:gd name="connsiteY16" fmla="*/ 6459370 h 6858000"/>
              <a:gd name="connsiteX17" fmla="*/ 8999756 w 12192002"/>
              <a:gd name="connsiteY17" fmla="*/ 6529929 h 6858000"/>
              <a:gd name="connsiteX18" fmla="*/ 9425830 w 12192002"/>
              <a:gd name="connsiteY18" fmla="*/ 6498517 h 6858000"/>
              <a:gd name="connsiteX19" fmla="*/ 9578307 w 12192002"/>
              <a:gd name="connsiteY19" fmla="*/ 6502035 h 6858000"/>
              <a:gd name="connsiteX20" fmla="*/ 9752771 w 12192002"/>
              <a:gd name="connsiteY20" fmla="*/ 6495471 h 6858000"/>
              <a:gd name="connsiteX21" fmla="*/ 9852779 w 12192002"/>
              <a:gd name="connsiteY21" fmla="*/ 6489665 h 6858000"/>
              <a:gd name="connsiteX22" fmla="*/ 9694862 w 12192002"/>
              <a:gd name="connsiteY22" fmla="*/ 6473140 h 6858000"/>
              <a:gd name="connsiteX23" fmla="*/ 9351220 w 12192002"/>
              <a:gd name="connsiteY23" fmla="*/ 6459370 h 6858000"/>
              <a:gd name="connsiteX24" fmla="*/ 1019354 w 12192002"/>
              <a:gd name="connsiteY24" fmla="*/ 6315006 h 6858000"/>
              <a:gd name="connsiteX25" fmla="*/ 441046 w 12192002"/>
              <a:gd name="connsiteY25" fmla="*/ 6691153 h 6858000"/>
              <a:gd name="connsiteX26" fmla="*/ 1019354 w 12192002"/>
              <a:gd name="connsiteY26" fmla="*/ 6315006 h 6858000"/>
              <a:gd name="connsiteX27" fmla="*/ 991680 w 12192002"/>
              <a:gd name="connsiteY27" fmla="*/ 6298413 h 6858000"/>
              <a:gd name="connsiteX28" fmla="*/ 409060 w 12192002"/>
              <a:gd name="connsiteY28" fmla="*/ 6671470 h 6858000"/>
              <a:gd name="connsiteX29" fmla="*/ 991680 w 12192002"/>
              <a:gd name="connsiteY29" fmla="*/ 6298413 h 6858000"/>
              <a:gd name="connsiteX30" fmla="*/ 7254615 w 12192002"/>
              <a:gd name="connsiteY30" fmla="*/ 5911918 h 6858000"/>
              <a:gd name="connsiteX31" fmla="*/ 7312589 w 12192002"/>
              <a:gd name="connsiteY31" fmla="*/ 5982309 h 6858000"/>
              <a:gd name="connsiteX32" fmla="*/ 7580896 w 12192002"/>
              <a:gd name="connsiteY32" fmla="*/ 6402069 h 6858000"/>
              <a:gd name="connsiteX33" fmla="*/ 7990862 w 12192002"/>
              <a:gd name="connsiteY33" fmla="*/ 6807025 h 6858000"/>
              <a:gd name="connsiteX34" fmla="*/ 7871964 w 12192002"/>
              <a:gd name="connsiteY34" fmla="*/ 6649139 h 6858000"/>
              <a:gd name="connsiteX35" fmla="*/ 7859674 w 12192002"/>
              <a:gd name="connsiteY35" fmla="*/ 6636358 h 6858000"/>
              <a:gd name="connsiteX36" fmla="*/ 7545050 w 12192002"/>
              <a:gd name="connsiteY36" fmla="*/ 6260110 h 6858000"/>
              <a:gd name="connsiteX37" fmla="*/ 7254615 w 12192002"/>
              <a:gd name="connsiteY37" fmla="*/ 5911918 h 6858000"/>
              <a:gd name="connsiteX38" fmla="*/ 9078855 w 12192002"/>
              <a:gd name="connsiteY38" fmla="*/ 5884754 h 6858000"/>
              <a:gd name="connsiteX39" fmla="*/ 8825188 w 12192002"/>
              <a:gd name="connsiteY39" fmla="*/ 6496752 h 6858000"/>
              <a:gd name="connsiteX40" fmla="*/ 9078855 w 12192002"/>
              <a:gd name="connsiteY40" fmla="*/ 5884754 h 6858000"/>
              <a:gd name="connsiteX41" fmla="*/ 9113805 w 12192002"/>
              <a:gd name="connsiteY41" fmla="*/ 5883072 h 6858000"/>
              <a:gd name="connsiteX42" fmla="*/ 8855200 w 12192002"/>
              <a:gd name="connsiteY42" fmla="*/ 6494950 h 6858000"/>
              <a:gd name="connsiteX43" fmla="*/ 9113805 w 12192002"/>
              <a:gd name="connsiteY43" fmla="*/ 5883072 h 6858000"/>
              <a:gd name="connsiteX44" fmla="*/ 9123940 w 12192002"/>
              <a:gd name="connsiteY44" fmla="*/ 5825040 h 6858000"/>
              <a:gd name="connsiteX45" fmla="*/ 9120846 w 12192002"/>
              <a:gd name="connsiteY45" fmla="*/ 5829053 h 6858000"/>
              <a:gd name="connsiteX46" fmla="*/ 9123267 w 12192002"/>
              <a:gd name="connsiteY46" fmla="*/ 5829425 h 6858000"/>
              <a:gd name="connsiteX47" fmla="*/ 103333 w 12192002"/>
              <a:gd name="connsiteY47" fmla="*/ 5699602 h 6858000"/>
              <a:gd name="connsiteX48" fmla="*/ 233938 w 12192002"/>
              <a:gd name="connsiteY48" fmla="*/ 5809416 h 6858000"/>
              <a:gd name="connsiteX49" fmla="*/ 883580 w 12192002"/>
              <a:gd name="connsiteY49" fmla="*/ 6180710 h 6858000"/>
              <a:gd name="connsiteX50" fmla="*/ 487337 w 12192002"/>
              <a:gd name="connsiteY50" fmla="*/ 5950182 h 6858000"/>
              <a:gd name="connsiteX51" fmla="*/ 354051 w 12192002"/>
              <a:gd name="connsiteY51" fmla="*/ 5854912 h 6858000"/>
              <a:gd name="connsiteX52" fmla="*/ 195436 w 12192002"/>
              <a:gd name="connsiteY52" fmla="*/ 5755068 h 6858000"/>
              <a:gd name="connsiteX53" fmla="*/ 5539432 w 12192002"/>
              <a:gd name="connsiteY53" fmla="*/ 5642928 h 6858000"/>
              <a:gd name="connsiteX54" fmla="*/ 5555462 w 12192002"/>
              <a:gd name="connsiteY54" fmla="*/ 5694454 h 6858000"/>
              <a:gd name="connsiteX55" fmla="*/ 5828270 w 12192002"/>
              <a:gd name="connsiteY55" fmla="*/ 6320663 h 6858000"/>
              <a:gd name="connsiteX56" fmla="*/ 5947416 w 12192002"/>
              <a:gd name="connsiteY56" fmla="*/ 6574846 h 6858000"/>
              <a:gd name="connsiteX57" fmla="*/ 5539432 w 12192002"/>
              <a:gd name="connsiteY57" fmla="*/ 5642928 h 6858000"/>
              <a:gd name="connsiteX58" fmla="*/ 51253 w 12192002"/>
              <a:gd name="connsiteY58" fmla="*/ 5631825 h 6858000"/>
              <a:gd name="connsiteX59" fmla="*/ 211622 w 12192002"/>
              <a:gd name="connsiteY59" fmla="*/ 5728803 h 6858000"/>
              <a:gd name="connsiteX60" fmla="*/ 371652 w 12192002"/>
              <a:gd name="connsiteY60" fmla="*/ 5829062 h 6858000"/>
              <a:gd name="connsiteX61" fmla="*/ 505903 w 12192002"/>
              <a:gd name="connsiteY61" fmla="*/ 5925221 h 6858000"/>
              <a:gd name="connsiteX62" fmla="*/ 899240 w 12192002"/>
              <a:gd name="connsiteY62" fmla="*/ 6153068 h 6858000"/>
              <a:gd name="connsiteX63" fmla="*/ 988114 w 12192002"/>
              <a:gd name="connsiteY63" fmla="*/ 6174204 h 6858000"/>
              <a:gd name="connsiteX64" fmla="*/ 845971 w 12192002"/>
              <a:gd name="connsiteY64" fmla="*/ 6067177 h 6858000"/>
              <a:gd name="connsiteX65" fmla="*/ 448057 w 12192002"/>
              <a:gd name="connsiteY65" fmla="*/ 5841376 h 6858000"/>
              <a:gd name="connsiteX66" fmla="*/ 51253 w 12192002"/>
              <a:gd name="connsiteY66" fmla="*/ 5631825 h 6858000"/>
              <a:gd name="connsiteX67" fmla="*/ 2606687 w 12192002"/>
              <a:gd name="connsiteY67" fmla="*/ 5630718 h 6858000"/>
              <a:gd name="connsiteX68" fmla="*/ 2645658 w 12192002"/>
              <a:gd name="connsiteY68" fmla="*/ 6640259 h 6858000"/>
              <a:gd name="connsiteX69" fmla="*/ 2606687 w 12192002"/>
              <a:gd name="connsiteY69" fmla="*/ 5630718 h 6858000"/>
              <a:gd name="connsiteX70" fmla="*/ 10097724 w 12192002"/>
              <a:gd name="connsiteY70" fmla="*/ 5591852 h 6858000"/>
              <a:gd name="connsiteX71" fmla="*/ 9645248 w 12192002"/>
              <a:gd name="connsiteY71" fmla="*/ 5630119 h 6858000"/>
              <a:gd name="connsiteX72" fmla="*/ 9543858 w 12192002"/>
              <a:gd name="connsiteY72" fmla="*/ 5650510 h 6858000"/>
              <a:gd name="connsiteX73" fmla="*/ 9681648 w 12192002"/>
              <a:gd name="connsiteY73" fmla="*/ 5629828 h 6858000"/>
              <a:gd name="connsiteX74" fmla="*/ 10557846 w 12192002"/>
              <a:gd name="connsiteY74" fmla="*/ 5601337 h 6858000"/>
              <a:gd name="connsiteX75" fmla="*/ 10301704 w 12192002"/>
              <a:gd name="connsiteY75" fmla="*/ 5598847 h 6858000"/>
              <a:gd name="connsiteX76" fmla="*/ 10250553 w 12192002"/>
              <a:gd name="connsiteY76" fmla="*/ 5595539 h 6858000"/>
              <a:gd name="connsiteX77" fmla="*/ 10097724 w 12192002"/>
              <a:gd name="connsiteY77" fmla="*/ 5591852 h 6858000"/>
              <a:gd name="connsiteX78" fmla="*/ 3642057 w 12192002"/>
              <a:gd name="connsiteY78" fmla="*/ 5573487 h 6858000"/>
              <a:gd name="connsiteX79" fmla="*/ 3632981 w 12192002"/>
              <a:gd name="connsiteY79" fmla="*/ 5579437 h 6858000"/>
              <a:gd name="connsiteX80" fmla="*/ 3382436 w 12192002"/>
              <a:gd name="connsiteY80" fmla="*/ 5952726 h 6858000"/>
              <a:gd name="connsiteX81" fmla="*/ 3191929 w 12192002"/>
              <a:gd name="connsiteY81" fmla="*/ 6662669 h 6858000"/>
              <a:gd name="connsiteX82" fmla="*/ 3369898 w 12192002"/>
              <a:gd name="connsiteY82" fmla="*/ 6081771 h 6858000"/>
              <a:gd name="connsiteX83" fmla="*/ 3642057 w 12192002"/>
              <a:gd name="connsiteY83" fmla="*/ 5573487 h 6858000"/>
              <a:gd name="connsiteX84" fmla="*/ 7015907 w 12192002"/>
              <a:gd name="connsiteY84" fmla="*/ 5541548 h 6858000"/>
              <a:gd name="connsiteX85" fmla="*/ 7259646 w 12192002"/>
              <a:gd name="connsiteY85" fmla="*/ 5765985 h 6858000"/>
              <a:gd name="connsiteX86" fmla="*/ 7741483 w 12192002"/>
              <a:gd name="connsiteY86" fmla="*/ 6279980 h 6858000"/>
              <a:gd name="connsiteX87" fmla="*/ 8008941 w 12192002"/>
              <a:gd name="connsiteY87" fmla="*/ 6733560 h 6858000"/>
              <a:gd name="connsiteX88" fmla="*/ 7999234 w 12192002"/>
              <a:gd name="connsiteY88" fmla="*/ 6610993 h 6858000"/>
              <a:gd name="connsiteX89" fmla="*/ 7715154 w 12192002"/>
              <a:gd name="connsiteY89" fmla="*/ 6197148 h 6858000"/>
              <a:gd name="connsiteX90" fmla="*/ 7271900 w 12192002"/>
              <a:gd name="connsiteY90" fmla="*/ 5734551 h 6858000"/>
              <a:gd name="connsiteX91" fmla="*/ 7015907 w 12192002"/>
              <a:gd name="connsiteY91" fmla="*/ 5541548 h 6858000"/>
              <a:gd name="connsiteX92" fmla="*/ 2650666 w 12192002"/>
              <a:gd name="connsiteY92" fmla="*/ 5530686 h 6858000"/>
              <a:gd name="connsiteX93" fmla="*/ 2650249 w 12192002"/>
              <a:gd name="connsiteY93" fmla="*/ 5532101 h 6858000"/>
              <a:gd name="connsiteX94" fmla="*/ 2663808 w 12192002"/>
              <a:gd name="connsiteY94" fmla="*/ 6535215 h 6858000"/>
              <a:gd name="connsiteX95" fmla="*/ 2665418 w 12192002"/>
              <a:gd name="connsiteY95" fmla="*/ 6132756 h 6858000"/>
              <a:gd name="connsiteX96" fmla="*/ 2650666 w 12192002"/>
              <a:gd name="connsiteY96" fmla="*/ 5530686 h 6858000"/>
              <a:gd name="connsiteX97" fmla="*/ 10218664 w 12192002"/>
              <a:gd name="connsiteY97" fmla="*/ 5525300 h 6858000"/>
              <a:gd name="connsiteX98" fmla="*/ 10086154 w 12192002"/>
              <a:gd name="connsiteY98" fmla="*/ 5525937 h 6858000"/>
              <a:gd name="connsiteX99" fmla="*/ 9778614 w 12192002"/>
              <a:gd name="connsiteY99" fmla="*/ 5550189 h 6858000"/>
              <a:gd name="connsiteX100" fmla="*/ 9601703 w 12192002"/>
              <a:gd name="connsiteY100" fmla="*/ 5605852 h 6858000"/>
              <a:gd name="connsiteX101" fmla="*/ 9641684 w 12192002"/>
              <a:gd name="connsiteY101" fmla="*/ 5600203 h 6858000"/>
              <a:gd name="connsiteX102" fmla="*/ 10252799 w 12192002"/>
              <a:gd name="connsiteY102" fmla="*/ 5564971 h 6858000"/>
              <a:gd name="connsiteX103" fmla="*/ 10304297 w 12192002"/>
              <a:gd name="connsiteY103" fmla="*/ 5568822 h 6858000"/>
              <a:gd name="connsiteX104" fmla="*/ 10533945 w 12192002"/>
              <a:gd name="connsiteY104" fmla="*/ 5573703 h 6858000"/>
              <a:gd name="connsiteX105" fmla="*/ 10446061 w 12192002"/>
              <a:gd name="connsiteY105" fmla="*/ 5555562 h 6858000"/>
              <a:gd name="connsiteX106" fmla="*/ 10360877 w 12192002"/>
              <a:gd name="connsiteY106" fmla="*/ 5538004 h 6858000"/>
              <a:gd name="connsiteX107" fmla="*/ 10218664 w 12192002"/>
              <a:gd name="connsiteY107" fmla="*/ 5525300 h 6858000"/>
              <a:gd name="connsiteX108" fmla="*/ 6946849 w 12192002"/>
              <a:gd name="connsiteY108" fmla="*/ 5523271 h 6858000"/>
              <a:gd name="connsiteX109" fmla="*/ 6946972 w 12192002"/>
              <a:gd name="connsiteY109" fmla="*/ 5526491 h 6858000"/>
              <a:gd name="connsiteX110" fmla="*/ 7105827 w 12192002"/>
              <a:gd name="connsiteY110" fmla="*/ 5718700 h 6858000"/>
              <a:gd name="connsiteX111" fmla="*/ 7126431 w 12192002"/>
              <a:gd name="connsiteY111" fmla="*/ 5737872 h 6858000"/>
              <a:gd name="connsiteX112" fmla="*/ 7567269 w 12192002"/>
              <a:gd name="connsiteY112" fmla="*/ 6240461 h 6858000"/>
              <a:gd name="connsiteX113" fmla="*/ 7880270 w 12192002"/>
              <a:gd name="connsiteY113" fmla="*/ 6615176 h 6858000"/>
              <a:gd name="connsiteX114" fmla="*/ 7892560 w 12192002"/>
              <a:gd name="connsiteY114" fmla="*/ 6627949 h 6858000"/>
              <a:gd name="connsiteX115" fmla="*/ 7971643 w 12192002"/>
              <a:gd name="connsiteY115" fmla="*/ 6718236 h 6858000"/>
              <a:gd name="connsiteX116" fmla="*/ 7719359 w 12192002"/>
              <a:gd name="connsiteY116" fmla="*/ 6299011 h 6858000"/>
              <a:gd name="connsiteX117" fmla="*/ 7240170 w 12192002"/>
              <a:gd name="connsiteY117" fmla="*/ 5787985 h 6858000"/>
              <a:gd name="connsiteX118" fmla="*/ 6946849 w 12192002"/>
              <a:gd name="connsiteY118" fmla="*/ 5523271 h 6858000"/>
              <a:gd name="connsiteX119" fmla="*/ 2680277 w 12192002"/>
              <a:gd name="connsiteY119" fmla="*/ 5479204 h 6858000"/>
              <a:gd name="connsiteX120" fmla="*/ 2678972 w 12192002"/>
              <a:gd name="connsiteY120" fmla="*/ 5481582 h 6858000"/>
              <a:gd name="connsiteX121" fmla="*/ 2696666 w 12192002"/>
              <a:gd name="connsiteY121" fmla="*/ 6133836 h 6858000"/>
              <a:gd name="connsiteX122" fmla="*/ 2695769 w 12192002"/>
              <a:gd name="connsiteY122" fmla="*/ 6390955 h 6858000"/>
              <a:gd name="connsiteX123" fmla="*/ 2739893 w 12192002"/>
              <a:gd name="connsiteY123" fmla="*/ 6108357 h 6858000"/>
              <a:gd name="connsiteX124" fmla="*/ 2680277 w 12192002"/>
              <a:gd name="connsiteY124" fmla="*/ 5479204 h 6858000"/>
              <a:gd name="connsiteX125" fmla="*/ 1132195 w 12192002"/>
              <a:gd name="connsiteY125" fmla="*/ 5467980 h 6858000"/>
              <a:gd name="connsiteX126" fmla="*/ 1679056 w 12192002"/>
              <a:gd name="connsiteY126" fmla="*/ 5516907 h 6858000"/>
              <a:gd name="connsiteX127" fmla="*/ 2128648 w 12192002"/>
              <a:gd name="connsiteY127" fmla="*/ 5474249 h 6858000"/>
              <a:gd name="connsiteX128" fmla="*/ 1825619 w 12192002"/>
              <a:gd name="connsiteY128" fmla="*/ 5478447 h 6858000"/>
              <a:gd name="connsiteX129" fmla="*/ 1737798 w 12192002"/>
              <a:gd name="connsiteY129" fmla="*/ 5483353 h 6858000"/>
              <a:gd name="connsiteX130" fmla="*/ 1132195 w 12192002"/>
              <a:gd name="connsiteY130" fmla="*/ 5467980 h 6858000"/>
              <a:gd name="connsiteX131" fmla="*/ 10104407 w 12192002"/>
              <a:gd name="connsiteY131" fmla="*/ 5458317 h 6858000"/>
              <a:gd name="connsiteX132" fmla="*/ 9704375 w 12192002"/>
              <a:gd name="connsiteY132" fmla="*/ 5536349 h 6858000"/>
              <a:gd name="connsiteX133" fmla="*/ 9773804 w 12192002"/>
              <a:gd name="connsiteY133" fmla="*/ 5519543 h 6858000"/>
              <a:gd name="connsiteX134" fmla="*/ 10086605 w 12192002"/>
              <a:gd name="connsiteY134" fmla="*/ 5494992 h 6858000"/>
              <a:gd name="connsiteX135" fmla="*/ 10367276 w 12192002"/>
              <a:gd name="connsiteY135" fmla="*/ 5507848 h 6858000"/>
              <a:gd name="connsiteX136" fmla="*/ 10454262 w 12192002"/>
              <a:gd name="connsiteY136" fmla="*/ 5525798 h 6858000"/>
              <a:gd name="connsiteX137" fmla="*/ 10569223 w 12192002"/>
              <a:gd name="connsiteY137" fmla="*/ 5547311 h 6858000"/>
              <a:gd name="connsiteX138" fmla="*/ 10104407 w 12192002"/>
              <a:gd name="connsiteY138" fmla="*/ 5458317 h 6858000"/>
              <a:gd name="connsiteX139" fmla="*/ 6861797 w 12192002"/>
              <a:gd name="connsiteY139" fmla="*/ 5419899 h 6858000"/>
              <a:gd name="connsiteX140" fmla="*/ 6879594 w 12192002"/>
              <a:gd name="connsiteY140" fmla="*/ 5424547 h 6858000"/>
              <a:gd name="connsiteX141" fmla="*/ 7789028 w 12192002"/>
              <a:gd name="connsiteY141" fmla="*/ 6212316 h 6858000"/>
              <a:gd name="connsiteX142" fmla="*/ 8093600 w 12192002"/>
              <a:gd name="connsiteY142" fmla="*/ 6710671 h 6858000"/>
              <a:gd name="connsiteX143" fmla="*/ 8129425 w 12192002"/>
              <a:gd name="connsiteY143" fmla="*/ 6854298 h 6858000"/>
              <a:gd name="connsiteX144" fmla="*/ 8130898 w 12192002"/>
              <a:gd name="connsiteY144" fmla="*/ 6857998 h 6858000"/>
              <a:gd name="connsiteX145" fmla="*/ 7899365 w 12192002"/>
              <a:gd name="connsiteY145" fmla="*/ 6857998 h 6858000"/>
              <a:gd name="connsiteX146" fmla="*/ 7761176 w 12192002"/>
              <a:gd name="connsiteY146" fmla="*/ 6816656 h 6858000"/>
              <a:gd name="connsiteX147" fmla="*/ 7602080 w 12192002"/>
              <a:gd name="connsiteY147" fmla="*/ 6760867 h 6858000"/>
              <a:gd name="connsiteX148" fmla="*/ 7289862 w 12192002"/>
              <a:gd name="connsiteY148" fmla="*/ 6659827 h 6858000"/>
              <a:gd name="connsiteX149" fmla="*/ 7582411 w 12192002"/>
              <a:gd name="connsiteY149" fmla="*/ 6784122 h 6858000"/>
              <a:gd name="connsiteX150" fmla="*/ 7605759 w 12192002"/>
              <a:gd name="connsiteY150" fmla="*/ 6793465 h 6858000"/>
              <a:gd name="connsiteX151" fmla="*/ 7737910 w 12192002"/>
              <a:gd name="connsiteY151" fmla="*/ 6840638 h 6858000"/>
              <a:gd name="connsiteX152" fmla="*/ 7826532 w 12192002"/>
              <a:gd name="connsiteY152" fmla="*/ 6857999 h 6858000"/>
              <a:gd name="connsiteX153" fmla="*/ 7696096 w 12192002"/>
              <a:gd name="connsiteY153" fmla="*/ 6857999 h 6858000"/>
              <a:gd name="connsiteX154" fmla="*/ 7594081 w 12192002"/>
              <a:gd name="connsiteY154" fmla="*/ 6821149 h 6858000"/>
              <a:gd name="connsiteX155" fmla="*/ 7570734 w 12192002"/>
              <a:gd name="connsiteY155" fmla="*/ 6811799 h 6858000"/>
              <a:gd name="connsiteX156" fmla="*/ 7271814 w 12192002"/>
              <a:gd name="connsiteY156" fmla="*/ 6684601 h 6858000"/>
              <a:gd name="connsiteX157" fmla="*/ 7585232 w 12192002"/>
              <a:gd name="connsiteY157" fmla="*/ 6850060 h 6858000"/>
              <a:gd name="connsiteX158" fmla="*/ 7613775 w 12192002"/>
              <a:gd name="connsiteY158" fmla="*/ 6857998 h 6858000"/>
              <a:gd name="connsiteX159" fmla="*/ 7522197 w 12192002"/>
              <a:gd name="connsiteY159" fmla="*/ 6857998 h 6858000"/>
              <a:gd name="connsiteX160" fmla="*/ 7410696 w 12192002"/>
              <a:gd name="connsiteY160" fmla="*/ 6803861 h 6858000"/>
              <a:gd name="connsiteX161" fmla="*/ 7088673 w 12192002"/>
              <a:gd name="connsiteY161" fmla="*/ 6610396 h 6858000"/>
              <a:gd name="connsiteX162" fmla="*/ 7090188 w 12192002"/>
              <a:gd name="connsiteY162" fmla="*/ 6584365 h 6858000"/>
              <a:gd name="connsiteX163" fmla="*/ 7780046 w 12192002"/>
              <a:gd name="connsiteY163" fmla="*/ 6711283 h 6858000"/>
              <a:gd name="connsiteX164" fmla="*/ 7944957 w 12192002"/>
              <a:gd name="connsiteY164" fmla="*/ 6799347 h 6858000"/>
              <a:gd name="connsiteX165" fmla="*/ 7601828 w 12192002"/>
              <a:gd name="connsiteY165" fmla="*/ 6503934 h 6858000"/>
              <a:gd name="connsiteX166" fmla="*/ 7042773 w 12192002"/>
              <a:gd name="connsiteY166" fmla="*/ 5734011 h 6858000"/>
              <a:gd name="connsiteX167" fmla="*/ 6844835 w 12192002"/>
              <a:gd name="connsiteY167" fmla="*/ 5424988 h 6858000"/>
              <a:gd name="connsiteX168" fmla="*/ 6861797 w 12192002"/>
              <a:gd name="connsiteY168" fmla="*/ 5419899 h 6858000"/>
              <a:gd name="connsiteX169" fmla="*/ 1456157 w 12192002"/>
              <a:gd name="connsiteY169" fmla="*/ 5371404 h 6858000"/>
              <a:gd name="connsiteX170" fmla="*/ 1244432 w 12192002"/>
              <a:gd name="connsiteY170" fmla="*/ 5385601 h 6858000"/>
              <a:gd name="connsiteX171" fmla="*/ 973990 w 12192002"/>
              <a:gd name="connsiteY171" fmla="*/ 5424940 h 6858000"/>
              <a:gd name="connsiteX172" fmla="*/ 1103809 w 12192002"/>
              <a:gd name="connsiteY172" fmla="*/ 5433720 h 6858000"/>
              <a:gd name="connsiteX173" fmla="*/ 1123454 w 12192002"/>
              <a:gd name="connsiteY173" fmla="*/ 5435727 h 6858000"/>
              <a:gd name="connsiteX174" fmla="*/ 1737017 w 12192002"/>
              <a:gd name="connsiteY174" fmla="*/ 5452183 h 6858000"/>
              <a:gd name="connsiteX175" fmla="*/ 1824397 w 12192002"/>
              <a:gd name="connsiteY175" fmla="*/ 5447757 h 6858000"/>
              <a:gd name="connsiteX176" fmla="*/ 2070059 w 12192002"/>
              <a:gd name="connsiteY176" fmla="*/ 5441660 h 6858000"/>
              <a:gd name="connsiteX177" fmla="*/ 1456157 w 12192002"/>
              <a:gd name="connsiteY177" fmla="*/ 5371404 h 6858000"/>
              <a:gd name="connsiteX178" fmla="*/ 4988186 w 12192002"/>
              <a:gd name="connsiteY178" fmla="*/ 5216467 h 6858000"/>
              <a:gd name="connsiteX179" fmla="*/ 4777334 w 12192002"/>
              <a:gd name="connsiteY179" fmla="*/ 5406072 h 6858000"/>
              <a:gd name="connsiteX180" fmla="*/ 4718341 w 12192002"/>
              <a:gd name="connsiteY180" fmla="*/ 5468043 h 6858000"/>
              <a:gd name="connsiteX181" fmla="*/ 4604655 w 12192002"/>
              <a:gd name="connsiteY181" fmla="*/ 5583434 h 6858000"/>
              <a:gd name="connsiteX182" fmla="*/ 4565074 w 12192002"/>
              <a:gd name="connsiteY182" fmla="*/ 5618550 h 6858000"/>
              <a:gd name="connsiteX183" fmla="*/ 4988186 w 12192002"/>
              <a:gd name="connsiteY183" fmla="*/ 5216467 h 6858000"/>
              <a:gd name="connsiteX184" fmla="*/ 4978032 w 12192002"/>
              <a:gd name="connsiteY184" fmla="*/ 5183809 h 6858000"/>
              <a:gd name="connsiteX185" fmla="*/ 4463413 w 12192002"/>
              <a:gd name="connsiteY185" fmla="*/ 5615162 h 6858000"/>
              <a:gd name="connsiteX186" fmla="*/ 4358134 w 12192002"/>
              <a:gd name="connsiteY186" fmla="*/ 5742791 h 6858000"/>
              <a:gd name="connsiteX187" fmla="*/ 4376219 w 12192002"/>
              <a:gd name="connsiteY187" fmla="*/ 5729027 h 6858000"/>
              <a:gd name="connsiteX188" fmla="*/ 4582340 w 12192002"/>
              <a:gd name="connsiteY188" fmla="*/ 5561037 h 6858000"/>
              <a:gd name="connsiteX189" fmla="*/ 4694684 w 12192002"/>
              <a:gd name="connsiteY189" fmla="*/ 5447098 h 6858000"/>
              <a:gd name="connsiteX190" fmla="*/ 4754123 w 12192002"/>
              <a:gd name="connsiteY190" fmla="*/ 5384643 h 6858000"/>
              <a:gd name="connsiteX191" fmla="*/ 4978032 w 12192002"/>
              <a:gd name="connsiteY191" fmla="*/ 5183809 h 6858000"/>
              <a:gd name="connsiteX192" fmla="*/ 7427076 w 12192002"/>
              <a:gd name="connsiteY192" fmla="*/ 5142684 h 6858000"/>
              <a:gd name="connsiteX193" fmla="*/ 7485963 w 12192002"/>
              <a:gd name="connsiteY193" fmla="*/ 5174783 h 6858000"/>
              <a:gd name="connsiteX194" fmla="*/ 7719410 w 12192002"/>
              <a:gd name="connsiteY194" fmla="*/ 5357281 h 6858000"/>
              <a:gd name="connsiteX195" fmla="*/ 7907163 w 12192002"/>
              <a:gd name="connsiteY195" fmla="*/ 5546863 h 6858000"/>
              <a:gd name="connsiteX196" fmla="*/ 7956656 w 12192002"/>
              <a:gd name="connsiteY196" fmla="*/ 5615961 h 6858000"/>
              <a:gd name="connsiteX197" fmla="*/ 8023445 w 12192002"/>
              <a:gd name="connsiteY197" fmla="*/ 5705642 h 6858000"/>
              <a:gd name="connsiteX198" fmla="*/ 7754656 w 12192002"/>
              <a:gd name="connsiteY198" fmla="*/ 5341546 h 6858000"/>
              <a:gd name="connsiteX199" fmla="*/ 7427076 w 12192002"/>
              <a:gd name="connsiteY199" fmla="*/ 5142684 h 6858000"/>
              <a:gd name="connsiteX200" fmla="*/ 7312201 w 12192002"/>
              <a:gd name="connsiteY200" fmla="*/ 5128278 h 6858000"/>
              <a:gd name="connsiteX201" fmla="*/ 7343603 w 12192002"/>
              <a:gd name="connsiteY201" fmla="*/ 5149746 h 6858000"/>
              <a:gd name="connsiteX202" fmla="*/ 7791759 w 12192002"/>
              <a:gd name="connsiteY202" fmla="*/ 5515717 h 6858000"/>
              <a:gd name="connsiteX203" fmla="*/ 7825280 w 12192002"/>
              <a:gd name="connsiteY203" fmla="*/ 5551608 h 6858000"/>
              <a:gd name="connsiteX204" fmla="*/ 7982410 w 12192002"/>
              <a:gd name="connsiteY204" fmla="*/ 5702551 h 6858000"/>
              <a:gd name="connsiteX205" fmla="*/ 7932408 w 12192002"/>
              <a:gd name="connsiteY205" fmla="*/ 5632736 h 6858000"/>
              <a:gd name="connsiteX206" fmla="*/ 7883927 w 12192002"/>
              <a:gd name="connsiteY206" fmla="*/ 5565087 h 6858000"/>
              <a:gd name="connsiteX207" fmla="*/ 7699832 w 12192002"/>
              <a:gd name="connsiteY207" fmla="*/ 5379904 h 6858000"/>
              <a:gd name="connsiteX208" fmla="*/ 7470240 w 12192002"/>
              <a:gd name="connsiteY208" fmla="*/ 5200559 h 6858000"/>
              <a:gd name="connsiteX209" fmla="*/ 7312201 w 12192002"/>
              <a:gd name="connsiteY209" fmla="*/ 5128278 h 6858000"/>
              <a:gd name="connsiteX210" fmla="*/ 7244057 w 12192002"/>
              <a:gd name="connsiteY210" fmla="*/ 5124233 h 6858000"/>
              <a:gd name="connsiteX211" fmla="*/ 7353035 w 12192002"/>
              <a:gd name="connsiteY211" fmla="*/ 5197318 h 6858000"/>
              <a:gd name="connsiteX212" fmla="*/ 7981878 w 12192002"/>
              <a:gd name="connsiteY212" fmla="*/ 5738345 h 6858000"/>
              <a:gd name="connsiteX213" fmla="*/ 7804780 w 12192002"/>
              <a:gd name="connsiteY213" fmla="*/ 5572174 h 6858000"/>
              <a:gd name="connsiteX214" fmla="*/ 7771164 w 12192002"/>
              <a:gd name="connsiteY214" fmla="*/ 5536908 h 6858000"/>
              <a:gd name="connsiteX215" fmla="*/ 7327465 w 12192002"/>
              <a:gd name="connsiteY215" fmla="*/ 5174181 h 6858000"/>
              <a:gd name="connsiteX216" fmla="*/ 7244057 w 12192002"/>
              <a:gd name="connsiteY216" fmla="*/ 5124233 h 6858000"/>
              <a:gd name="connsiteX217" fmla="*/ 7133363 w 12192002"/>
              <a:gd name="connsiteY217" fmla="*/ 5050246 h 6858000"/>
              <a:gd name="connsiteX218" fmla="*/ 8128687 w 12192002"/>
              <a:gd name="connsiteY218" fmla="*/ 5790959 h 6858000"/>
              <a:gd name="connsiteX219" fmla="*/ 8497002 w 12192002"/>
              <a:gd name="connsiteY219" fmla="*/ 6204913 h 6858000"/>
              <a:gd name="connsiteX220" fmla="*/ 8514292 w 12192002"/>
              <a:gd name="connsiteY220" fmla="*/ 6015372 h 6858000"/>
              <a:gd name="connsiteX221" fmla="*/ 8491838 w 12192002"/>
              <a:gd name="connsiteY221" fmla="*/ 5336275 h 6858000"/>
              <a:gd name="connsiteX222" fmla="*/ 8605731 w 12192002"/>
              <a:gd name="connsiteY222" fmla="*/ 5600804 h 6858000"/>
              <a:gd name="connsiteX223" fmla="*/ 8594880 w 12192002"/>
              <a:gd name="connsiteY223" fmla="*/ 6039262 h 6858000"/>
              <a:gd name="connsiteX224" fmla="*/ 8494242 w 12192002"/>
              <a:gd name="connsiteY224" fmla="*/ 6792600 h 6858000"/>
              <a:gd name="connsiteX225" fmla="*/ 8794675 w 12192002"/>
              <a:gd name="connsiteY225" fmla="*/ 6590735 h 6858000"/>
              <a:gd name="connsiteX226" fmla="*/ 8800448 w 12192002"/>
              <a:gd name="connsiteY226" fmla="*/ 6581371 h 6858000"/>
              <a:gd name="connsiteX227" fmla="*/ 8788186 w 12192002"/>
              <a:gd name="connsiteY227" fmla="*/ 6572441 h 6858000"/>
              <a:gd name="connsiteX228" fmla="*/ 9137232 w 12192002"/>
              <a:gd name="connsiteY228" fmla="*/ 5665639 h 6858000"/>
              <a:gd name="connsiteX229" fmla="*/ 9216765 w 12192002"/>
              <a:gd name="connsiteY229" fmla="*/ 5696416 h 6858000"/>
              <a:gd name="connsiteX230" fmla="*/ 8969849 w 12192002"/>
              <a:gd name="connsiteY230" fmla="*/ 6466405 h 6858000"/>
              <a:gd name="connsiteX231" fmla="*/ 9706237 w 12192002"/>
              <a:gd name="connsiteY231" fmla="*/ 6419148 h 6858000"/>
              <a:gd name="connsiteX232" fmla="*/ 10110375 w 12192002"/>
              <a:gd name="connsiteY232" fmla="*/ 6563116 h 6858000"/>
              <a:gd name="connsiteX233" fmla="*/ 10096281 w 12192002"/>
              <a:gd name="connsiteY233" fmla="*/ 6578254 h 6858000"/>
              <a:gd name="connsiteX234" fmla="*/ 9067672 w 12192002"/>
              <a:gd name="connsiteY234" fmla="*/ 6648608 h 6858000"/>
              <a:gd name="connsiteX235" fmla="*/ 8859441 w 12192002"/>
              <a:gd name="connsiteY235" fmla="*/ 6641028 h 6858000"/>
              <a:gd name="connsiteX236" fmla="*/ 8857528 w 12192002"/>
              <a:gd name="connsiteY236" fmla="*/ 6641375 h 6858000"/>
              <a:gd name="connsiteX237" fmla="*/ 8848579 w 12192002"/>
              <a:gd name="connsiteY237" fmla="*/ 6643204 h 6858000"/>
              <a:gd name="connsiteX238" fmla="*/ 8576285 w 12192002"/>
              <a:gd name="connsiteY238" fmla="*/ 6824788 h 6858000"/>
              <a:gd name="connsiteX239" fmla="*/ 8519159 w 12192002"/>
              <a:gd name="connsiteY239" fmla="*/ 6857998 h 6858000"/>
              <a:gd name="connsiteX240" fmla="*/ 8393540 w 12192002"/>
              <a:gd name="connsiteY240" fmla="*/ 6857998 h 6858000"/>
              <a:gd name="connsiteX241" fmla="*/ 8417346 w 12192002"/>
              <a:gd name="connsiteY241" fmla="*/ 6745652 h 6858000"/>
              <a:gd name="connsiteX242" fmla="*/ 8485502 w 12192002"/>
              <a:gd name="connsiteY242" fmla="*/ 6308216 h 6858000"/>
              <a:gd name="connsiteX243" fmla="*/ 8480214 w 12192002"/>
              <a:gd name="connsiteY243" fmla="*/ 6302278 h 6858000"/>
              <a:gd name="connsiteX244" fmla="*/ 8112215 w 12192002"/>
              <a:gd name="connsiteY244" fmla="*/ 5837768 h 6858000"/>
              <a:gd name="connsiteX245" fmla="*/ 8095146 w 12192002"/>
              <a:gd name="connsiteY245" fmla="*/ 5831943 h 6858000"/>
              <a:gd name="connsiteX246" fmla="*/ 7131946 w 12192002"/>
              <a:gd name="connsiteY246" fmla="*/ 5075653 h 6858000"/>
              <a:gd name="connsiteX247" fmla="*/ 7133363 w 12192002"/>
              <a:gd name="connsiteY247" fmla="*/ 5050246 h 6858000"/>
              <a:gd name="connsiteX248" fmla="*/ 1903353 w 12192002"/>
              <a:gd name="connsiteY248" fmla="*/ 5044827 h 6858000"/>
              <a:gd name="connsiteX249" fmla="*/ 1936931 w 12192002"/>
              <a:gd name="connsiteY249" fmla="*/ 5093954 h 6858000"/>
              <a:gd name="connsiteX250" fmla="*/ 2195868 w 12192002"/>
              <a:gd name="connsiteY250" fmla="*/ 5396574 h 6858000"/>
              <a:gd name="connsiteX251" fmla="*/ 2088852 w 12192002"/>
              <a:gd name="connsiteY251" fmla="*/ 5166123 h 6858000"/>
              <a:gd name="connsiteX252" fmla="*/ 1958241 w 12192002"/>
              <a:gd name="connsiteY252" fmla="*/ 5067955 h 6858000"/>
              <a:gd name="connsiteX253" fmla="*/ 1903353 w 12192002"/>
              <a:gd name="connsiteY253" fmla="*/ 5044827 h 6858000"/>
              <a:gd name="connsiteX254" fmla="*/ 11544294 w 12192002"/>
              <a:gd name="connsiteY254" fmla="*/ 4944364 h 6858000"/>
              <a:gd name="connsiteX255" fmla="*/ 11755210 w 12192002"/>
              <a:gd name="connsiteY255" fmla="*/ 5588157 h 6858000"/>
              <a:gd name="connsiteX256" fmla="*/ 11544294 w 12192002"/>
              <a:gd name="connsiteY256" fmla="*/ 4944364 h 6858000"/>
              <a:gd name="connsiteX257" fmla="*/ 11571408 w 12192002"/>
              <a:gd name="connsiteY257" fmla="*/ 4918599 h 6858000"/>
              <a:gd name="connsiteX258" fmla="*/ 11778250 w 12192002"/>
              <a:gd name="connsiteY258" fmla="*/ 5565760 h 6858000"/>
              <a:gd name="connsiteX259" fmla="*/ 11571408 w 12192002"/>
              <a:gd name="connsiteY259" fmla="*/ 4918599 h 6858000"/>
              <a:gd name="connsiteX260" fmla="*/ 11540154 w 12192002"/>
              <a:gd name="connsiteY260" fmla="*/ 4867303 h 6858000"/>
              <a:gd name="connsiteX261" fmla="*/ 11540380 w 12192002"/>
              <a:gd name="connsiteY261" fmla="*/ 4872526 h 6858000"/>
              <a:gd name="connsiteX262" fmla="*/ 11542590 w 12192002"/>
              <a:gd name="connsiteY262" fmla="*/ 4871112 h 6858000"/>
              <a:gd name="connsiteX263" fmla="*/ 10567662 w 12192002"/>
              <a:gd name="connsiteY263" fmla="*/ 4866948 h 6858000"/>
              <a:gd name="connsiteX264" fmla="*/ 10431225 w 12192002"/>
              <a:gd name="connsiteY264" fmla="*/ 4877568 h 6858000"/>
              <a:gd name="connsiteX265" fmla="*/ 10277556 w 12192002"/>
              <a:gd name="connsiteY265" fmla="*/ 4889247 h 6858000"/>
              <a:gd name="connsiteX266" fmla="*/ 10155875 w 12192002"/>
              <a:gd name="connsiteY266" fmla="*/ 4882769 h 6858000"/>
              <a:gd name="connsiteX267" fmla="*/ 10072733 w 12192002"/>
              <a:gd name="connsiteY267" fmla="*/ 4876924 h 6858000"/>
              <a:gd name="connsiteX268" fmla="*/ 9882500 w 12192002"/>
              <a:gd name="connsiteY268" fmla="*/ 4881330 h 6858000"/>
              <a:gd name="connsiteX269" fmla="*/ 9685205 w 12192002"/>
              <a:gd name="connsiteY269" fmla="*/ 4885650 h 6858000"/>
              <a:gd name="connsiteX270" fmla="*/ 9666932 w 12192002"/>
              <a:gd name="connsiteY270" fmla="*/ 4885075 h 6858000"/>
              <a:gd name="connsiteX271" fmla="*/ 9608662 w 12192002"/>
              <a:gd name="connsiteY271" fmla="*/ 4884027 h 6858000"/>
              <a:gd name="connsiteX272" fmla="*/ 10026230 w 12192002"/>
              <a:gd name="connsiteY272" fmla="*/ 4938088 h 6858000"/>
              <a:gd name="connsiteX273" fmla="*/ 10567662 w 12192002"/>
              <a:gd name="connsiteY273" fmla="*/ 4866948 h 6858000"/>
              <a:gd name="connsiteX274" fmla="*/ 10221015 w 12192002"/>
              <a:gd name="connsiteY274" fmla="*/ 4783657 h 6858000"/>
              <a:gd name="connsiteX275" fmla="*/ 10107121 w 12192002"/>
              <a:gd name="connsiteY275" fmla="*/ 4785091 h 6858000"/>
              <a:gd name="connsiteX276" fmla="*/ 9660668 w 12192002"/>
              <a:gd name="connsiteY276" fmla="*/ 4854595 h 6858000"/>
              <a:gd name="connsiteX277" fmla="*/ 9669531 w 12192002"/>
              <a:gd name="connsiteY277" fmla="*/ 4855057 h 6858000"/>
              <a:gd name="connsiteX278" fmla="*/ 9687254 w 12192002"/>
              <a:gd name="connsiteY278" fmla="*/ 4855986 h 6858000"/>
              <a:gd name="connsiteX279" fmla="*/ 9881290 w 12192002"/>
              <a:gd name="connsiteY279" fmla="*/ 4851445 h 6858000"/>
              <a:gd name="connsiteX280" fmla="*/ 10074432 w 12192002"/>
              <a:gd name="connsiteY280" fmla="*/ 4846715 h 6858000"/>
              <a:gd name="connsiteX281" fmla="*/ 10159369 w 12192002"/>
              <a:gd name="connsiteY281" fmla="*/ 4852935 h 6858000"/>
              <a:gd name="connsiteX282" fmla="*/ 10278706 w 12192002"/>
              <a:gd name="connsiteY282" fmla="*/ 4859393 h 6858000"/>
              <a:gd name="connsiteX283" fmla="*/ 10429120 w 12192002"/>
              <a:gd name="connsiteY283" fmla="*/ 4847493 h 6858000"/>
              <a:gd name="connsiteX284" fmla="*/ 10538565 w 12192002"/>
              <a:gd name="connsiteY284" fmla="*/ 4837270 h 6858000"/>
              <a:gd name="connsiteX285" fmla="*/ 10221015 w 12192002"/>
              <a:gd name="connsiteY285" fmla="*/ 4783657 h 6858000"/>
              <a:gd name="connsiteX286" fmla="*/ 1979378 w 12192002"/>
              <a:gd name="connsiteY286" fmla="*/ 4769504 h 6858000"/>
              <a:gd name="connsiteX287" fmla="*/ 2882120 w 12192002"/>
              <a:gd name="connsiteY287" fmla="*/ 5064547 h 6858000"/>
              <a:gd name="connsiteX288" fmla="*/ 2793103 w 12192002"/>
              <a:gd name="connsiteY288" fmla="*/ 5039699 h 6858000"/>
              <a:gd name="connsiteX289" fmla="*/ 2770041 w 12192002"/>
              <a:gd name="connsiteY289" fmla="*/ 5033634 h 6858000"/>
              <a:gd name="connsiteX290" fmla="*/ 1979378 w 12192002"/>
              <a:gd name="connsiteY290" fmla="*/ 4769504 h 6858000"/>
              <a:gd name="connsiteX291" fmla="*/ 1927410 w 12192002"/>
              <a:gd name="connsiteY291" fmla="*/ 4716164 h 6858000"/>
              <a:gd name="connsiteX292" fmla="*/ 1959587 w 12192002"/>
              <a:gd name="connsiteY292" fmla="*/ 4728849 h 6858000"/>
              <a:gd name="connsiteX293" fmla="*/ 2777707 w 12192002"/>
              <a:gd name="connsiteY293" fmla="*/ 5003991 h 6858000"/>
              <a:gd name="connsiteX294" fmla="*/ 2800768 w 12192002"/>
              <a:gd name="connsiteY294" fmla="*/ 5010056 h 6858000"/>
              <a:gd name="connsiteX295" fmla="*/ 2879408 w 12192002"/>
              <a:gd name="connsiteY295" fmla="*/ 5031590 h 6858000"/>
              <a:gd name="connsiteX296" fmla="*/ 2862295 w 12192002"/>
              <a:gd name="connsiteY296" fmla="*/ 5022958 h 6858000"/>
              <a:gd name="connsiteX297" fmla="*/ 2813343 w 12192002"/>
              <a:gd name="connsiteY297" fmla="*/ 4998369 h 6858000"/>
              <a:gd name="connsiteX298" fmla="*/ 2646245 w 12192002"/>
              <a:gd name="connsiteY298" fmla="*/ 4930999 h 6858000"/>
              <a:gd name="connsiteX299" fmla="*/ 1999243 w 12192002"/>
              <a:gd name="connsiteY299" fmla="*/ 4730524 h 6858000"/>
              <a:gd name="connsiteX300" fmla="*/ 1979527 w 12192002"/>
              <a:gd name="connsiteY300" fmla="*/ 4726651 h 6858000"/>
              <a:gd name="connsiteX301" fmla="*/ 1997014 w 12192002"/>
              <a:gd name="connsiteY301" fmla="*/ 4698007 h 6858000"/>
              <a:gd name="connsiteX302" fmla="*/ 2005458 w 12192002"/>
              <a:gd name="connsiteY302" fmla="*/ 4699540 h 6858000"/>
              <a:gd name="connsiteX303" fmla="*/ 2657186 w 12192002"/>
              <a:gd name="connsiteY303" fmla="*/ 4901687 h 6858000"/>
              <a:gd name="connsiteX304" fmla="*/ 2826662 w 12192002"/>
              <a:gd name="connsiteY304" fmla="*/ 4970362 h 6858000"/>
              <a:gd name="connsiteX305" fmla="*/ 2876100 w 12192002"/>
              <a:gd name="connsiteY305" fmla="*/ 4995397 h 6858000"/>
              <a:gd name="connsiteX306" fmla="*/ 3042600 w 12192002"/>
              <a:gd name="connsiteY306" fmla="*/ 5059532 h 6858000"/>
              <a:gd name="connsiteX307" fmla="*/ 1997014 w 12192002"/>
              <a:gd name="connsiteY307" fmla="*/ 4698007 h 6858000"/>
              <a:gd name="connsiteX308" fmla="*/ 9857254 w 12192002"/>
              <a:gd name="connsiteY308" fmla="*/ 4275904 h 6858000"/>
              <a:gd name="connsiteX309" fmla="*/ 8989866 w 12192002"/>
              <a:gd name="connsiteY309" fmla="*/ 4472742 h 6858000"/>
              <a:gd name="connsiteX310" fmla="*/ 8931614 w 12192002"/>
              <a:gd name="connsiteY310" fmla="*/ 4498508 h 6858000"/>
              <a:gd name="connsiteX311" fmla="*/ 8843711 w 12192002"/>
              <a:gd name="connsiteY311" fmla="*/ 4536334 h 6858000"/>
              <a:gd name="connsiteX312" fmla="*/ 8966093 w 12192002"/>
              <a:gd name="connsiteY312" fmla="*/ 4502509 h 6858000"/>
              <a:gd name="connsiteX313" fmla="*/ 9299227 w 12192002"/>
              <a:gd name="connsiteY313" fmla="*/ 4454994 h 6858000"/>
              <a:gd name="connsiteX314" fmla="*/ 9857254 w 12192002"/>
              <a:gd name="connsiteY314" fmla="*/ 4275904 h 6858000"/>
              <a:gd name="connsiteX315" fmla="*/ 9615182 w 12192002"/>
              <a:gd name="connsiteY315" fmla="*/ 4220499 h 6858000"/>
              <a:gd name="connsiteX316" fmla="*/ 9023688 w 12192002"/>
              <a:gd name="connsiteY316" fmla="*/ 4425819 h 6858000"/>
              <a:gd name="connsiteX317" fmla="*/ 9814527 w 12192002"/>
              <a:gd name="connsiteY317" fmla="*/ 4248048 h 6858000"/>
              <a:gd name="connsiteX318" fmla="*/ 9615182 w 12192002"/>
              <a:gd name="connsiteY318" fmla="*/ 4220499 h 6858000"/>
              <a:gd name="connsiteX319" fmla="*/ 2305292 w 12192002"/>
              <a:gd name="connsiteY319" fmla="*/ 4219492 h 6858000"/>
              <a:gd name="connsiteX320" fmla="*/ 3360922 w 12192002"/>
              <a:gd name="connsiteY320" fmla="*/ 4529373 h 6858000"/>
              <a:gd name="connsiteX321" fmla="*/ 3492420 w 12192002"/>
              <a:gd name="connsiteY321" fmla="*/ 4510145 h 6858000"/>
              <a:gd name="connsiteX322" fmla="*/ 3364086 w 12192002"/>
              <a:gd name="connsiteY322" fmla="*/ 4480340 h 6858000"/>
              <a:gd name="connsiteX323" fmla="*/ 3225818 w 12192002"/>
              <a:gd name="connsiteY323" fmla="*/ 4411822 h 6858000"/>
              <a:gd name="connsiteX324" fmla="*/ 3129696 w 12192002"/>
              <a:gd name="connsiteY324" fmla="*/ 4360704 h 6858000"/>
              <a:gd name="connsiteX325" fmla="*/ 2814545 w 12192002"/>
              <a:gd name="connsiteY325" fmla="*/ 4282955 h 6858000"/>
              <a:gd name="connsiteX326" fmla="*/ 2305292 w 12192002"/>
              <a:gd name="connsiteY326" fmla="*/ 4219492 h 6858000"/>
              <a:gd name="connsiteX327" fmla="*/ 2626982 w 12192002"/>
              <a:gd name="connsiteY327" fmla="*/ 4206450 h 6858000"/>
              <a:gd name="connsiteX328" fmla="*/ 2490617 w 12192002"/>
              <a:gd name="connsiteY328" fmla="*/ 4206951 h 6858000"/>
              <a:gd name="connsiteX329" fmla="*/ 2819869 w 12192002"/>
              <a:gd name="connsiteY329" fmla="*/ 4252936 h 6858000"/>
              <a:gd name="connsiteX330" fmla="*/ 3143018 w 12192002"/>
              <a:gd name="connsiteY330" fmla="*/ 4332698 h 6858000"/>
              <a:gd name="connsiteX331" fmla="*/ 3241520 w 12192002"/>
              <a:gd name="connsiteY331" fmla="*/ 4385112 h 6858000"/>
              <a:gd name="connsiteX332" fmla="*/ 3374575 w 12192002"/>
              <a:gd name="connsiteY332" fmla="*/ 4451517 h 6858000"/>
              <a:gd name="connsiteX333" fmla="*/ 3505221 w 12192002"/>
              <a:gd name="connsiteY333" fmla="*/ 4480757 h 6858000"/>
              <a:gd name="connsiteX334" fmla="*/ 2626982 w 12192002"/>
              <a:gd name="connsiteY334" fmla="*/ 4206450 h 6858000"/>
              <a:gd name="connsiteX335" fmla="*/ 9258094 w 12192002"/>
              <a:gd name="connsiteY335" fmla="*/ 3958602 h 6858000"/>
              <a:gd name="connsiteX336" fmla="*/ 8526712 w 12192002"/>
              <a:gd name="connsiteY336" fmla="*/ 4119804 h 6858000"/>
              <a:gd name="connsiteX337" fmla="*/ 9258094 w 12192002"/>
              <a:gd name="connsiteY337" fmla="*/ 3958602 h 6858000"/>
              <a:gd name="connsiteX338" fmla="*/ 1310106 w 12192002"/>
              <a:gd name="connsiteY338" fmla="*/ 3943217 h 6858000"/>
              <a:gd name="connsiteX339" fmla="*/ 854994 w 12192002"/>
              <a:gd name="connsiteY339" fmla="*/ 4399136 h 6858000"/>
              <a:gd name="connsiteX340" fmla="*/ 742462 w 12192002"/>
              <a:gd name="connsiteY340" fmla="*/ 4594648 h 6858000"/>
              <a:gd name="connsiteX341" fmla="*/ 820602 w 12192002"/>
              <a:gd name="connsiteY341" fmla="*/ 4485915 h 6858000"/>
              <a:gd name="connsiteX342" fmla="*/ 878295 w 12192002"/>
              <a:gd name="connsiteY342" fmla="*/ 4403594 h 6858000"/>
              <a:gd name="connsiteX343" fmla="*/ 1240607 w 12192002"/>
              <a:gd name="connsiteY343" fmla="*/ 4010401 h 6858000"/>
              <a:gd name="connsiteX344" fmla="*/ 11225213 w 12192002"/>
              <a:gd name="connsiteY344" fmla="*/ 3936722 h 6858000"/>
              <a:gd name="connsiteX345" fmla="*/ 11182914 w 12192002"/>
              <a:gd name="connsiteY345" fmla="*/ 4196771 h 6858000"/>
              <a:gd name="connsiteX346" fmla="*/ 11099211 w 12192002"/>
              <a:gd name="connsiteY346" fmla="*/ 4613594 h 6858000"/>
              <a:gd name="connsiteX347" fmla="*/ 11064509 w 12192002"/>
              <a:gd name="connsiteY347" fmla="*/ 4707830 h 6858000"/>
              <a:gd name="connsiteX348" fmla="*/ 11049349 w 12192002"/>
              <a:gd name="connsiteY348" fmla="*/ 4747418 h 6858000"/>
              <a:gd name="connsiteX349" fmla="*/ 10978260 w 12192002"/>
              <a:gd name="connsiteY349" fmla="*/ 4966094 h 6858000"/>
              <a:gd name="connsiteX350" fmla="*/ 11225213 w 12192002"/>
              <a:gd name="connsiteY350" fmla="*/ 3936722 h 6858000"/>
              <a:gd name="connsiteX351" fmla="*/ 9168987 w 12192002"/>
              <a:gd name="connsiteY351" fmla="*/ 3919232 h 6858000"/>
              <a:gd name="connsiteX352" fmla="*/ 8603910 w 12192002"/>
              <a:gd name="connsiteY352" fmla="*/ 4068895 h 6858000"/>
              <a:gd name="connsiteX353" fmla="*/ 9252382 w 12192002"/>
              <a:gd name="connsiteY353" fmla="*/ 3927759 h 6858000"/>
              <a:gd name="connsiteX354" fmla="*/ 9168987 w 12192002"/>
              <a:gd name="connsiteY354" fmla="*/ 3919232 h 6858000"/>
              <a:gd name="connsiteX355" fmla="*/ 11201005 w 12192002"/>
              <a:gd name="connsiteY355" fmla="*/ 3900089 h 6858000"/>
              <a:gd name="connsiteX356" fmla="*/ 10968432 w 12192002"/>
              <a:gd name="connsiteY356" fmla="*/ 4885010 h 6858000"/>
              <a:gd name="connsiteX357" fmla="*/ 11019967 w 12192002"/>
              <a:gd name="connsiteY357" fmla="*/ 4735553 h 6858000"/>
              <a:gd name="connsiteX358" fmla="*/ 11035125 w 12192002"/>
              <a:gd name="connsiteY358" fmla="*/ 4695966 h 6858000"/>
              <a:gd name="connsiteX359" fmla="*/ 11069972 w 12192002"/>
              <a:gd name="connsiteY359" fmla="*/ 4603168 h 6858000"/>
              <a:gd name="connsiteX360" fmla="*/ 11152239 w 12192002"/>
              <a:gd name="connsiteY360" fmla="*/ 4192628 h 6858000"/>
              <a:gd name="connsiteX361" fmla="*/ 11201005 w 12192002"/>
              <a:gd name="connsiteY361" fmla="*/ 3900089 h 6858000"/>
              <a:gd name="connsiteX362" fmla="*/ 1423113 w 12192002"/>
              <a:gd name="connsiteY362" fmla="*/ 3874565 h 6858000"/>
              <a:gd name="connsiteX363" fmla="*/ 1260565 w 12192002"/>
              <a:gd name="connsiteY363" fmla="*/ 4031982 h 6858000"/>
              <a:gd name="connsiteX364" fmla="*/ 901900 w 12192002"/>
              <a:gd name="connsiteY364" fmla="*/ 4421236 h 6858000"/>
              <a:gd name="connsiteX365" fmla="*/ 845044 w 12192002"/>
              <a:gd name="connsiteY365" fmla="*/ 4502436 h 6858000"/>
              <a:gd name="connsiteX366" fmla="*/ 685926 w 12192002"/>
              <a:gd name="connsiteY366" fmla="*/ 4703069 h 6858000"/>
              <a:gd name="connsiteX367" fmla="*/ 684248 w 12192002"/>
              <a:gd name="connsiteY367" fmla="*/ 4706721 h 6858000"/>
              <a:gd name="connsiteX368" fmla="*/ 1423113 w 12192002"/>
              <a:gd name="connsiteY368" fmla="*/ 3874565 h 6858000"/>
              <a:gd name="connsiteX369" fmla="*/ 3316479 w 12192002"/>
              <a:gd name="connsiteY369" fmla="*/ 3872136 h 6858000"/>
              <a:gd name="connsiteX370" fmla="*/ 3546806 w 12192002"/>
              <a:gd name="connsiteY370" fmla="*/ 4356139 h 6858000"/>
              <a:gd name="connsiteX371" fmla="*/ 3364433 w 12192002"/>
              <a:gd name="connsiteY371" fmla="*/ 3953121 h 6858000"/>
              <a:gd name="connsiteX372" fmla="*/ 10268559 w 12192002"/>
              <a:gd name="connsiteY372" fmla="*/ 3871054 h 6858000"/>
              <a:gd name="connsiteX373" fmla="*/ 10494169 w 12192002"/>
              <a:gd name="connsiteY373" fmla="*/ 4520780 h 6858000"/>
              <a:gd name="connsiteX374" fmla="*/ 10356661 w 12192002"/>
              <a:gd name="connsiteY374" fmla="*/ 4157302 h 6858000"/>
              <a:gd name="connsiteX375" fmla="*/ 10268559 w 12192002"/>
              <a:gd name="connsiteY375" fmla="*/ 3871054 h 6858000"/>
              <a:gd name="connsiteX376" fmla="*/ 3291335 w 12192002"/>
              <a:gd name="connsiteY376" fmla="*/ 3767420 h 6858000"/>
              <a:gd name="connsiteX377" fmla="*/ 3390805 w 12192002"/>
              <a:gd name="connsiteY377" fmla="*/ 3937163 h 6858000"/>
              <a:gd name="connsiteX378" fmla="*/ 3579062 w 12192002"/>
              <a:gd name="connsiteY378" fmla="*/ 4359040 h 6858000"/>
              <a:gd name="connsiteX379" fmla="*/ 3467355 w 12192002"/>
              <a:gd name="connsiteY379" fmla="*/ 3988130 h 6858000"/>
              <a:gd name="connsiteX380" fmla="*/ 3310753 w 12192002"/>
              <a:gd name="connsiteY380" fmla="*/ 3787140 h 6858000"/>
              <a:gd name="connsiteX381" fmla="*/ 3291335 w 12192002"/>
              <a:gd name="connsiteY381" fmla="*/ 3767420 h 6858000"/>
              <a:gd name="connsiteX382" fmla="*/ 1635889 w 12192002"/>
              <a:gd name="connsiteY382" fmla="*/ 3709494 h 6858000"/>
              <a:gd name="connsiteX383" fmla="*/ 1634800 w 12192002"/>
              <a:gd name="connsiteY383" fmla="*/ 3731111 h 6858000"/>
              <a:gd name="connsiteX384" fmla="*/ 1635889 w 12192002"/>
              <a:gd name="connsiteY384" fmla="*/ 3709494 h 6858000"/>
              <a:gd name="connsiteX385" fmla="*/ 10277529 w 12192002"/>
              <a:gd name="connsiteY385" fmla="*/ 3701307 h 6858000"/>
              <a:gd name="connsiteX386" fmla="*/ 10276797 w 12192002"/>
              <a:gd name="connsiteY386" fmla="*/ 3708672 h 6858000"/>
              <a:gd name="connsiteX387" fmla="*/ 10385906 w 12192002"/>
              <a:gd name="connsiteY387" fmla="*/ 4147031 h 6858000"/>
              <a:gd name="connsiteX388" fmla="*/ 10536458 w 12192002"/>
              <a:gd name="connsiteY388" fmla="*/ 4544310 h 6858000"/>
              <a:gd name="connsiteX389" fmla="*/ 10436479 w 12192002"/>
              <a:gd name="connsiteY389" fmla="*/ 4144570 h 6858000"/>
              <a:gd name="connsiteX390" fmla="*/ 10277529 w 12192002"/>
              <a:gd name="connsiteY390" fmla="*/ 3701307 h 6858000"/>
              <a:gd name="connsiteX391" fmla="*/ 1510397 w 12192002"/>
              <a:gd name="connsiteY391" fmla="*/ 3684705 h 6858000"/>
              <a:gd name="connsiteX392" fmla="*/ 1146550 w 12192002"/>
              <a:gd name="connsiteY392" fmla="*/ 3802012 h 6858000"/>
              <a:gd name="connsiteX393" fmla="*/ 698834 w 12192002"/>
              <a:gd name="connsiteY393" fmla="*/ 3952272 h 6858000"/>
              <a:gd name="connsiteX394" fmla="*/ 34256 w 12192002"/>
              <a:gd name="connsiteY394" fmla="*/ 4347603 h 6858000"/>
              <a:gd name="connsiteX395" fmla="*/ 527241 w 12192002"/>
              <a:gd name="connsiteY395" fmla="*/ 4065078 h 6858000"/>
              <a:gd name="connsiteX396" fmla="*/ 1510397 w 12192002"/>
              <a:gd name="connsiteY396" fmla="*/ 3684705 h 6858000"/>
              <a:gd name="connsiteX397" fmla="*/ 1313114 w 12192002"/>
              <a:gd name="connsiteY397" fmla="*/ 3655216 h 6858000"/>
              <a:gd name="connsiteX398" fmla="*/ 1109304 w 12192002"/>
              <a:gd name="connsiteY398" fmla="*/ 3669030 h 6858000"/>
              <a:gd name="connsiteX399" fmla="*/ 8129 w 12192002"/>
              <a:gd name="connsiteY399" fmla="*/ 4330519 h 6858000"/>
              <a:gd name="connsiteX400" fmla="*/ 687572 w 12192002"/>
              <a:gd name="connsiteY400" fmla="*/ 3925629 h 6858000"/>
              <a:gd name="connsiteX401" fmla="*/ 1138365 w 12192002"/>
              <a:gd name="connsiteY401" fmla="*/ 3774515 h 6858000"/>
              <a:gd name="connsiteX402" fmla="*/ 1505579 w 12192002"/>
              <a:gd name="connsiteY402" fmla="*/ 3655526 h 6858000"/>
              <a:gd name="connsiteX403" fmla="*/ 1313114 w 12192002"/>
              <a:gd name="connsiteY403" fmla="*/ 3655216 h 6858000"/>
              <a:gd name="connsiteX404" fmla="*/ 3655073 w 12192002"/>
              <a:gd name="connsiteY404" fmla="*/ 3650884 h 6858000"/>
              <a:gd name="connsiteX405" fmla="*/ 3989938 w 12192002"/>
              <a:gd name="connsiteY405" fmla="*/ 3991685 h 6858000"/>
              <a:gd name="connsiteX406" fmla="*/ 4393907 w 12192002"/>
              <a:gd name="connsiteY406" fmla="*/ 4261258 h 6858000"/>
              <a:gd name="connsiteX407" fmla="*/ 4648051 w 12192002"/>
              <a:gd name="connsiteY407" fmla="*/ 4374051 h 6858000"/>
              <a:gd name="connsiteX408" fmla="*/ 4383389 w 12192002"/>
              <a:gd name="connsiteY408" fmla="*/ 4184369 h 6858000"/>
              <a:gd name="connsiteX409" fmla="*/ 4165508 w 12192002"/>
              <a:gd name="connsiteY409" fmla="*/ 4035196 h 6858000"/>
              <a:gd name="connsiteX410" fmla="*/ 4068162 w 12192002"/>
              <a:gd name="connsiteY410" fmla="*/ 3953394 h 6858000"/>
              <a:gd name="connsiteX411" fmla="*/ 3981416 w 12192002"/>
              <a:gd name="connsiteY411" fmla="*/ 3880482 h 6858000"/>
              <a:gd name="connsiteX412" fmla="*/ 3800147 w 12192002"/>
              <a:gd name="connsiteY412" fmla="*/ 3749872 h 6858000"/>
              <a:gd name="connsiteX413" fmla="*/ 3670252 w 12192002"/>
              <a:gd name="connsiteY413" fmla="*/ 3622798 h 6858000"/>
              <a:gd name="connsiteX414" fmla="*/ 3817258 w 12192002"/>
              <a:gd name="connsiteY414" fmla="*/ 3723577 h 6858000"/>
              <a:gd name="connsiteX415" fmla="*/ 4000461 w 12192002"/>
              <a:gd name="connsiteY415" fmla="*/ 3855966 h 6858000"/>
              <a:gd name="connsiteX416" fmla="*/ 4088180 w 12192002"/>
              <a:gd name="connsiteY416" fmla="*/ 3929774 h 6858000"/>
              <a:gd name="connsiteX417" fmla="*/ 4184555 w 12192002"/>
              <a:gd name="connsiteY417" fmla="*/ 4010683 h 6858000"/>
              <a:gd name="connsiteX418" fmla="*/ 4399563 w 12192002"/>
              <a:gd name="connsiteY418" fmla="*/ 4158106 h 6858000"/>
              <a:gd name="connsiteX419" fmla="*/ 4684469 w 12192002"/>
              <a:gd name="connsiteY419" fmla="*/ 4364680 h 6858000"/>
              <a:gd name="connsiteX420" fmla="*/ 4690271 w 12192002"/>
              <a:gd name="connsiteY420" fmla="*/ 4370034 h 6858000"/>
              <a:gd name="connsiteX421" fmla="*/ 4136093 w 12192002"/>
              <a:gd name="connsiteY421" fmla="*/ 3858466 h 6858000"/>
              <a:gd name="connsiteX422" fmla="*/ 3670252 w 12192002"/>
              <a:gd name="connsiteY422" fmla="*/ 3622798 h 6858000"/>
              <a:gd name="connsiteX423" fmla="*/ 9334796 w 12192002"/>
              <a:gd name="connsiteY423" fmla="*/ 3456584 h 6858000"/>
              <a:gd name="connsiteX424" fmla="*/ 9651570 w 12192002"/>
              <a:gd name="connsiteY424" fmla="*/ 3826505 h 6858000"/>
              <a:gd name="connsiteX425" fmla="*/ 9334796 w 12192002"/>
              <a:gd name="connsiteY425" fmla="*/ 3456584 h 6858000"/>
              <a:gd name="connsiteX426" fmla="*/ 4440129 w 12192002"/>
              <a:gd name="connsiteY426" fmla="*/ 3448571 h 6858000"/>
              <a:gd name="connsiteX427" fmla="*/ 4856525 w 12192002"/>
              <a:gd name="connsiteY427" fmla="*/ 3915351 h 6858000"/>
              <a:gd name="connsiteX428" fmla="*/ 5059055 w 12192002"/>
              <a:gd name="connsiteY428" fmla="*/ 4108918 h 6858000"/>
              <a:gd name="connsiteX429" fmla="*/ 5290070 w 12192002"/>
              <a:gd name="connsiteY429" fmla="*/ 4263619 h 6858000"/>
              <a:gd name="connsiteX430" fmla="*/ 4834991 w 12192002"/>
              <a:gd name="connsiteY430" fmla="*/ 3830985 h 6858000"/>
              <a:gd name="connsiteX431" fmla="*/ 4440129 w 12192002"/>
              <a:gd name="connsiteY431" fmla="*/ 3448571 h 6858000"/>
              <a:gd name="connsiteX432" fmla="*/ 4441737 w 12192002"/>
              <a:gd name="connsiteY432" fmla="*/ 3399734 h 6858000"/>
              <a:gd name="connsiteX433" fmla="*/ 4431236 w 12192002"/>
              <a:gd name="connsiteY433" fmla="*/ 3400954 h 6858000"/>
              <a:gd name="connsiteX434" fmla="*/ 4557150 w 12192002"/>
              <a:gd name="connsiteY434" fmla="*/ 3510023 h 6858000"/>
              <a:gd name="connsiteX435" fmla="*/ 4856936 w 12192002"/>
              <a:gd name="connsiteY435" fmla="*/ 3809146 h 6858000"/>
              <a:gd name="connsiteX436" fmla="*/ 5111996 w 12192002"/>
              <a:gd name="connsiteY436" fmla="*/ 4065759 h 6858000"/>
              <a:gd name="connsiteX437" fmla="*/ 5388877 w 12192002"/>
              <a:gd name="connsiteY437" fmla="*/ 4300185 h 6858000"/>
              <a:gd name="connsiteX438" fmla="*/ 5425556 w 12192002"/>
              <a:gd name="connsiteY438" fmla="*/ 4308967 h 6858000"/>
              <a:gd name="connsiteX439" fmla="*/ 4943646 w 12192002"/>
              <a:gd name="connsiteY439" fmla="*/ 3822916 h 6858000"/>
              <a:gd name="connsiteX440" fmla="*/ 4594837 w 12192002"/>
              <a:gd name="connsiteY440" fmla="*/ 3532274 h 6858000"/>
              <a:gd name="connsiteX441" fmla="*/ 4441737 w 12192002"/>
              <a:gd name="connsiteY441" fmla="*/ 3399734 h 6858000"/>
              <a:gd name="connsiteX442" fmla="*/ 5425834 w 12192002"/>
              <a:gd name="connsiteY442" fmla="*/ 3162785 h 6858000"/>
              <a:gd name="connsiteX443" fmla="*/ 5401644 w 12192002"/>
              <a:gd name="connsiteY443" fmla="*/ 3617847 h 6858000"/>
              <a:gd name="connsiteX444" fmla="*/ 5467256 w 12192002"/>
              <a:gd name="connsiteY444" fmla="*/ 4175494 h 6858000"/>
              <a:gd name="connsiteX445" fmla="*/ 5448069 w 12192002"/>
              <a:gd name="connsiteY445" fmla="*/ 3567554 h 6858000"/>
              <a:gd name="connsiteX446" fmla="*/ 1318687 w 12192002"/>
              <a:gd name="connsiteY446" fmla="*/ 3113840 h 6858000"/>
              <a:gd name="connsiteX447" fmla="*/ 1066793 w 12192002"/>
              <a:gd name="connsiteY447" fmla="*/ 3212171 h 6858000"/>
              <a:gd name="connsiteX448" fmla="*/ 993319 w 12192002"/>
              <a:gd name="connsiteY448" fmla="*/ 3247648 h 6858000"/>
              <a:gd name="connsiteX449" fmla="*/ 853081 w 12192002"/>
              <a:gd name="connsiteY449" fmla="*/ 3312410 h 6858000"/>
              <a:gd name="connsiteX450" fmla="*/ 805957 w 12192002"/>
              <a:gd name="connsiteY450" fmla="*/ 3330443 h 6858000"/>
              <a:gd name="connsiteX451" fmla="*/ 1318687 w 12192002"/>
              <a:gd name="connsiteY451" fmla="*/ 3113840 h 6858000"/>
              <a:gd name="connsiteX452" fmla="*/ 5453701 w 12192002"/>
              <a:gd name="connsiteY452" fmla="*/ 3090882 h 6858000"/>
              <a:gd name="connsiteX453" fmla="*/ 5480135 w 12192002"/>
              <a:gd name="connsiteY453" fmla="*/ 3565802 h 6858000"/>
              <a:gd name="connsiteX454" fmla="*/ 5499022 w 12192002"/>
              <a:gd name="connsiteY454" fmla="*/ 4166310 h 6858000"/>
              <a:gd name="connsiteX455" fmla="*/ 5547022 w 12192002"/>
              <a:gd name="connsiteY455" fmla="*/ 3607838 h 6858000"/>
              <a:gd name="connsiteX456" fmla="*/ 5515964 w 12192002"/>
              <a:gd name="connsiteY456" fmla="*/ 3378541 h 6858000"/>
              <a:gd name="connsiteX457" fmla="*/ 5453701 w 12192002"/>
              <a:gd name="connsiteY457" fmla="*/ 3090882 h 6858000"/>
              <a:gd name="connsiteX458" fmla="*/ 9790480 w 12192002"/>
              <a:gd name="connsiteY458" fmla="*/ 3078533 h 6858000"/>
              <a:gd name="connsiteX459" fmla="*/ 9763295 w 12192002"/>
              <a:gd name="connsiteY459" fmla="*/ 3245370 h 6858000"/>
              <a:gd name="connsiteX460" fmla="*/ 9736458 w 12192002"/>
              <a:gd name="connsiteY460" fmla="*/ 3758413 h 6858000"/>
              <a:gd name="connsiteX461" fmla="*/ 9763499 w 12192002"/>
              <a:gd name="connsiteY461" fmla="*/ 3528057 h 6858000"/>
              <a:gd name="connsiteX462" fmla="*/ 9793906 w 12192002"/>
              <a:gd name="connsiteY462" fmla="*/ 3231157 h 6858000"/>
              <a:gd name="connsiteX463" fmla="*/ 9791874 w 12192002"/>
              <a:gd name="connsiteY463" fmla="*/ 3142788 h 6858000"/>
              <a:gd name="connsiteX464" fmla="*/ 9790480 w 12192002"/>
              <a:gd name="connsiteY464" fmla="*/ 3078533 h 6858000"/>
              <a:gd name="connsiteX465" fmla="*/ 1238695 w 12192002"/>
              <a:gd name="connsiteY465" fmla="*/ 3076820 h 6858000"/>
              <a:gd name="connsiteX466" fmla="*/ 716371 w 12192002"/>
              <a:gd name="connsiteY466" fmla="*/ 3293249 h 6858000"/>
              <a:gd name="connsiteX467" fmla="*/ 579522 w 12192002"/>
              <a:gd name="connsiteY467" fmla="*/ 3371759 h 6858000"/>
              <a:gd name="connsiteX468" fmla="*/ 600288 w 12192002"/>
              <a:gd name="connsiteY468" fmla="*/ 3365555 h 6858000"/>
              <a:gd name="connsiteX469" fmla="*/ 840692 w 12192002"/>
              <a:gd name="connsiteY469" fmla="*/ 3284921 h 6858000"/>
              <a:gd name="connsiteX470" fmla="*/ 979248 w 12192002"/>
              <a:gd name="connsiteY470" fmla="*/ 3221003 h 6858000"/>
              <a:gd name="connsiteX471" fmla="*/ 1053282 w 12192002"/>
              <a:gd name="connsiteY471" fmla="*/ 3185247 h 6858000"/>
              <a:gd name="connsiteX472" fmla="*/ 1320603 w 12192002"/>
              <a:gd name="connsiteY472" fmla="*/ 3081281 h 6858000"/>
              <a:gd name="connsiteX473" fmla="*/ 1238695 w 12192002"/>
              <a:gd name="connsiteY473" fmla="*/ 3076820 h 6858000"/>
              <a:gd name="connsiteX474" fmla="*/ 5425627 w 12192002"/>
              <a:gd name="connsiteY474" fmla="*/ 2954192 h 6858000"/>
              <a:gd name="connsiteX475" fmla="*/ 5470769 w 12192002"/>
              <a:gd name="connsiteY475" fmla="*/ 3005435 h 6858000"/>
              <a:gd name="connsiteX476" fmla="*/ 5519779 w 12192002"/>
              <a:gd name="connsiteY476" fmla="*/ 4359223 h 6858000"/>
              <a:gd name="connsiteX477" fmla="*/ 5520293 w 12192002"/>
              <a:gd name="connsiteY477" fmla="*/ 4360602 h 6858000"/>
              <a:gd name="connsiteX478" fmla="*/ 5767221 w 12192002"/>
              <a:gd name="connsiteY478" fmla="*/ 4665564 h 6858000"/>
              <a:gd name="connsiteX479" fmla="*/ 6937169 w 12192002"/>
              <a:gd name="connsiteY479" fmla="*/ 4815941 h 6858000"/>
              <a:gd name="connsiteX480" fmla="*/ 6953922 w 12192002"/>
              <a:gd name="connsiteY480" fmla="*/ 4890068 h 6858000"/>
              <a:gd name="connsiteX481" fmla="*/ 6071359 w 12192002"/>
              <a:gd name="connsiteY481" fmla="*/ 4770770 h 6858000"/>
              <a:gd name="connsiteX482" fmla="*/ 6038839 w 12192002"/>
              <a:gd name="connsiteY482" fmla="*/ 4764474 h 6858000"/>
              <a:gd name="connsiteX483" fmla="*/ 6038705 w 12192002"/>
              <a:gd name="connsiteY483" fmla="*/ 4763847 h 6858000"/>
              <a:gd name="connsiteX484" fmla="*/ 6037783 w 12192002"/>
              <a:gd name="connsiteY484" fmla="*/ 4764270 h 6858000"/>
              <a:gd name="connsiteX485" fmla="*/ 6038839 w 12192002"/>
              <a:gd name="connsiteY485" fmla="*/ 4764474 h 6858000"/>
              <a:gd name="connsiteX486" fmla="*/ 6040338 w 12192002"/>
              <a:gd name="connsiteY486" fmla="*/ 4771418 h 6858000"/>
              <a:gd name="connsiteX487" fmla="*/ 6024488 w 12192002"/>
              <a:gd name="connsiteY487" fmla="*/ 4809903 h 6858000"/>
              <a:gd name="connsiteX488" fmla="*/ 5599771 w 12192002"/>
              <a:gd name="connsiteY488" fmla="*/ 5509652 h 6858000"/>
              <a:gd name="connsiteX489" fmla="*/ 5548843 w 12192002"/>
              <a:gd name="connsiteY489" fmla="*/ 5563845 h 6858000"/>
              <a:gd name="connsiteX490" fmla="*/ 5940952 w 12192002"/>
              <a:gd name="connsiteY490" fmla="*/ 6250028 h 6858000"/>
              <a:gd name="connsiteX491" fmla="*/ 6043441 w 12192002"/>
              <a:gd name="connsiteY491" fmla="*/ 6665847 h 6858000"/>
              <a:gd name="connsiteX492" fmla="*/ 6093432 w 12192002"/>
              <a:gd name="connsiteY492" fmla="*/ 6858000 h 6858000"/>
              <a:gd name="connsiteX493" fmla="*/ 6034344 w 12192002"/>
              <a:gd name="connsiteY493" fmla="*/ 6858000 h 6858000"/>
              <a:gd name="connsiteX494" fmla="*/ 6026679 w 12192002"/>
              <a:gd name="connsiteY494" fmla="*/ 6836959 h 6858000"/>
              <a:gd name="connsiteX495" fmla="*/ 5800441 w 12192002"/>
              <a:gd name="connsiteY495" fmla="*/ 6335286 h 6858000"/>
              <a:gd name="connsiteX496" fmla="*/ 5526562 w 12192002"/>
              <a:gd name="connsiteY496" fmla="*/ 5705388 h 6858000"/>
              <a:gd name="connsiteX497" fmla="*/ 5519640 w 12192002"/>
              <a:gd name="connsiteY497" fmla="*/ 5683774 h 6858000"/>
              <a:gd name="connsiteX498" fmla="*/ 5844559 w 12192002"/>
              <a:gd name="connsiteY498" fmla="*/ 6553349 h 6858000"/>
              <a:gd name="connsiteX499" fmla="*/ 5975994 w 12192002"/>
              <a:gd name="connsiteY499" fmla="*/ 6858000 h 6858000"/>
              <a:gd name="connsiteX500" fmla="*/ 5898547 w 12192002"/>
              <a:gd name="connsiteY500" fmla="*/ 6858000 h 6858000"/>
              <a:gd name="connsiteX501" fmla="*/ 5682041 w 12192002"/>
              <a:gd name="connsiteY501" fmla="*/ 6355860 h 6858000"/>
              <a:gd name="connsiteX502" fmla="*/ 5461758 w 12192002"/>
              <a:gd name="connsiteY502" fmla="*/ 5820220 h 6858000"/>
              <a:gd name="connsiteX503" fmla="*/ 5237282 w 12192002"/>
              <a:gd name="connsiteY503" fmla="*/ 6579086 h 6858000"/>
              <a:gd name="connsiteX504" fmla="*/ 5115009 w 12192002"/>
              <a:gd name="connsiteY504" fmla="*/ 6858000 h 6858000"/>
              <a:gd name="connsiteX505" fmla="*/ 5028074 w 12192002"/>
              <a:gd name="connsiteY505" fmla="*/ 6858000 h 6858000"/>
              <a:gd name="connsiteX506" fmla="*/ 5079508 w 12192002"/>
              <a:gd name="connsiteY506" fmla="*/ 6749074 h 6858000"/>
              <a:gd name="connsiteX507" fmla="*/ 5371846 w 12192002"/>
              <a:gd name="connsiteY507" fmla="*/ 5924413 h 6858000"/>
              <a:gd name="connsiteX508" fmla="*/ 5270512 w 12192002"/>
              <a:gd name="connsiteY508" fmla="*/ 6138975 h 6858000"/>
              <a:gd name="connsiteX509" fmla="*/ 5062409 w 12192002"/>
              <a:gd name="connsiteY509" fmla="*/ 6653544 h 6858000"/>
              <a:gd name="connsiteX510" fmla="*/ 5036628 w 12192002"/>
              <a:gd name="connsiteY510" fmla="*/ 6754247 h 6858000"/>
              <a:gd name="connsiteX511" fmla="*/ 5009112 w 12192002"/>
              <a:gd name="connsiteY511" fmla="*/ 6858000 h 6858000"/>
              <a:gd name="connsiteX512" fmla="*/ 4976679 w 12192002"/>
              <a:gd name="connsiteY512" fmla="*/ 6858000 h 6858000"/>
              <a:gd name="connsiteX513" fmla="*/ 5006536 w 12192002"/>
              <a:gd name="connsiteY513" fmla="*/ 6747068 h 6858000"/>
              <a:gd name="connsiteX514" fmla="*/ 5032723 w 12192002"/>
              <a:gd name="connsiteY514" fmla="*/ 6644957 h 6858000"/>
              <a:gd name="connsiteX515" fmla="*/ 5242949 w 12192002"/>
              <a:gd name="connsiteY515" fmla="*/ 6125175 h 6858000"/>
              <a:gd name="connsiteX516" fmla="*/ 5286321 w 12192002"/>
              <a:gd name="connsiteY516" fmla="*/ 6033555 h 6858000"/>
              <a:gd name="connsiteX517" fmla="*/ 5008210 w 12192002"/>
              <a:gd name="connsiteY517" fmla="*/ 6649194 h 6858000"/>
              <a:gd name="connsiteX518" fmla="*/ 4986321 w 12192002"/>
              <a:gd name="connsiteY518" fmla="*/ 6765687 h 6858000"/>
              <a:gd name="connsiteX519" fmla="*/ 4973474 w 12192002"/>
              <a:gd name="connsiteY519" fmla="*/ 6858000 h 6858000"/>
              <a:gd name="connsiteX520" fmla="*/ 4907178 w 12192002"/>
              <a:gd name="connsiteY520" fmla="*/ 6858000 h 6858000"/>
              <a:gd name="connsiteX521" fmla="*/ 4910810 w 12192002"/>
              <a:gd name="connsiteY521" fmla="*/ 6829660 h 6858000"/>
              <a:gd name="connsiteX522" fmla="*/ 4987461 w 12192002"/>
              <a:gd name="connsiteY522" fmla="*/ 6432994 h 6858000"/>
              <a:gd name="connsiteX523" fmla="*/ 5179262 w 12192002"/>
              <a:gd name="connsiteY523" fmla="*/ 6035044 h 6858000"/>
              <a:gd name="connsiteX524" fmla="*/ 4689678 w 12192002"/>
              <a:gd name="connsiteY524" fmla="*/ 6440241 h 6858000"/>
              <a:gd name="connsiteX525" fmla="*/ 4477543 w 12192002"/>
              <a:gd name="connsiteY525" fmla="*/ 6674836 h 6858000"/>
              <a:gd name="connsiteX526" fmla="*/ 4329957 w 12192002"/>
              <a:gd name="connsiteY526" fmla="*/ 6858000 h 6858000"/>
              <a:gd name="connsiteX527" fmla="*/ 4218595 w 12192002"/>
              <a:gd name="connsiteY527" fmla="*/ 6858000 h 6858000"/>
              <a:gd name="connsiteX528" fmla="*/ 4368888 w 12192002"/>
              <a:gd name="connsiteY528" fmla="*/ 6668412 h 6858000"/>
              <a:gd name="connsiteX529" fmla="*/ 4563091 w 12192002"/>
              <a:gd name="connsiteY529" fmla="*/ 6442508 h 6858000"/>
              <a:gd name="connsiteX530" fmla="*/ 5387324 w 12192002"/>
              <a:gd name="connsiteY530" fmla="*/ 5705830 h 6858000"/>
              <a:gd name="connsiteX531" fmla="*/ 5073620 w 12192002"/>
              <a:gd name="connsiteY531" fmla="*/ 5955437 h 6858000"/>
              <a:gd name="connsiteX532" fmla="*/ 4689789 w 12192002"/>
              <a:gd name="connsiteY532" fmla="*/ 6268382 h 6858000"/>
              <a:gd name="connsiteX533" fmla="*/ 4418722 w 12192002"/>
              <a:gd name="connsiteY533" fmla="*/ 6570886 h 6858000"/>
              <a:gd name="connsiteX534" fmla="*/ 4214944 w 12192002"/>
              <a:gd name="connsiteY534" fmla="*/ 6858000 h 6858000"/>
              <a:gd name="connsiteX535" fmla="*/ 4177898 w 12192002"/>
              <a:gd name="connsiteY535" fmla="*/ 6858000 h 6858000"/>
              <a:gd name="connsiteX536" fmla="*/ 4391597 w 12192002"/>
              <a:gd name="connsiteY536" fmla="*/ 6556370 h 6858000"/>
              <a:gd name="connsiteX537" fmla="*/ 4668889 w 12192002"/>
              <a:gd name="connsiteY537" fmla="*/ 6246399 h 6858000"/>
              <a:gd name="connsiteX538" fmla="*/ 5055427 w 12192002"/>
              <a:gd name="connsiteY538" fmla="*/ 5931476 h 6858000"/>
              <a:gd name="connsiteX539" fmla="*/ 5371813 w 12192002"/>
              <a:gd name="connsiteY539" fmla="*/ 5678975 h 6858000"/>
              <a:gd name="connsiteX540" fmla="*/ 4987918 w 12192002"/>
              <a:gd name="connsiteY540" fmla="*/ 5838701 h 6858000"/>
              <a:gd name="connsiteX541" fmla="*/ 4317146 w 12192002"/>
              <a:gd name="connsiteY541" fmla="*/ 6587716 h 6858000"/>
              <a:gd name="connsiteX542" fmla="*/ 4171627 w 12192002"/>
              <a:gd name="connsiteY542" fmla="*/ 6858000 h 6858000"/>
              <a:gd name="connsiteX543" fmla="*/ 4081585 w 12192002"/>
              <a:gd name="connsiteY543" fmla="*/ 6858000 h 6858000"/>
              <a:gd name="connsiteX544" fmla="*/ 4238603 w 12192002"/>
              <a:gd name="connsiteY544" fmla="*/ 6559341 h 6858000"/>
              <a:gd name="connsiteX545" fmla="*/ 4778333 w 12192002"/>
              <a:gd name="connsiteY545" fmla="*/ 5873626 h 6858000"/>
              <a:gd name="connsiteX546" fmla="*/ 5414185 w 12192002"/>
              <a:gd name="connsiteY546" fmla="*/ 5573882 h 6858000"/>
              <a:gd name="connsiteX547" fmla="*/ 5959648 w 12192002"/>
              <a:gd name="connsiteY547" fmla="*/ 4760797 h 6858000"/>
              <a:gd name="connsiteX548" fmla="*/ 5355019 w 12192002"/>
              <a:gd name="connsiteY548" fmla="*/ 4734672 h 6858000"/>
              <a:gd name="connsiteX549" fmla="*/ 5083565 w 12192002"/>
              <a:gd name="connsiteY549" fmla="*/ 5179121 h 6858000"/>
              <a:gd name="connsiteX550" fmla="*/ 4713577 w 12192002"/>
              <a:gd name="connsiteY550" fmla="*/ 5616803 h 6858000"/>
              <a:gd name="connsiteX551" fmla="*/ 3989559 w 12192002"/>
              <a:gd name="connsiteY551" fmla="*/ 6145945 h 6858000"/>
              <a:gd name="connsiteX552" fmla="*/ 3939824 w 12192002"/>
              <a:gd name="connsiteY552" fmla="*/ 6066900 h 6858000"/>
              <a:gd name="connsiteX553" fmla="*/ 4584537 w 12192002"/>
              <a:gd name="connsiteY553" fmla="*/ 5324826 h 6858000"/>
              <a:gd name="connsiteX554" fmla="*/ 5037105 w 12192002"/>
              <a:gd name="connsiteY554" fmla="*/ 5088765 h 6858000"/>
              <a:gd name="connsiteX555" fmla="*/ 5039930 w 12192002"/>
              <a:gd name="connsiteY555" fmla="*/ 5089585 h 6858000"/>
              <a:gd name="connsiteX556" fmla="*/ 5263764 w 12192002"/>
              <a:gd name="connsiteY556" fmla="*/ 4735525 h 6858000"/>
              <a:gd name="connsiteX557" fmla="*/ 4086300 w 12192002"/>
              <a:gd name="connsiteY557" fmla="*/ 4884599 h 6858000"/>
              <a:gd name="connsiteX558" fmla="*/ 4085485 w 12192002"/>
              <a:gd name="connsiteY558" fmla="*/ 4899070 h 6858000"/>
              <a:gd name="connsiteX559" fmla="*/ 3871915 w 12192002"/>
              <a:gd name="connsiteY559" fmla="*/ 5253645 h 6858000"/>
              <a:gd name="connsiteX560" fmla="*/ 3799374 w 12192002"/>
              <a:gd name="connsiteY560" fmla="*/ 5466127 h 6858000"/>
              <a:gd name="connsiteX561" fmla="*/ 3498850 w 12192002"/>
              <a:gd name="connsiteY561" fmla="*/ 6661888 h 6858000"/>
              <a:gd name="connsiteX562" fmla="*/ 3399216 w 12192002"/>
              <a:gd name="connsiteY562" fmla="*/ 6858000 h 6858000"/>
              <a:gd name="connsiteX563" fmla="*/ 3303688 w 12192002"/>
              <a:gd name="connsiteY563" fmla="*/ 6858000 h 6858000"/>
              <a:gd name="connsiteX564" fmla="*/ 3391774 w 12192002"/>
              <a:gd name="connsiteY564" fmla="*/ 6697181 h 6858000"/>
              <a:gd name="connsiteX565" fmla="*/ 3735540 w 12192002"/>
              <a:gd name="connsiteY565" fmla="*/ 5546923 h 6858000"/>
              <a:gd name="connsiteX566" fmla="*/ 3729438 w 12192002"/>
              <a:gd name="connsiteY566" fmla="*/ 5569058 h 6858000"/>
              <a:gd name="connsiteX567" fmla="*/ 3707782 w 12192002"/>
              <a:gd name="connsiteY567" fmla="*/ 5644908 h 6858000"/>
              <a:gd name="connsiteX568" fmla="*/ 3583827 w 12192002"/>
              <a:gd name="connsiteY568" fmla="*/ 6039215 h 6858000"/>
              <a:gd name="connsiteX569" fmla="*/ 3547861 w 12192002"/>
              <a:gd name="connsiteY569" fmla="*/ 6129609 h 6858000"/>
              <a:gd name="connsiteX570" fmla="*/ 3490905 w 12192002"/>
              <a:gd name="connsiteY570" fmla="*/ 6277660 h 6858000"/>
              <a:gd name="connsiteX571" fmla="*/ 3455859 w 12192002"/>
              <a:gd name="connsiteY571" fmla="*/ 6391301 h 6858000"/>
              <a:gd name="connsiteX572" fmla="*/ 3429112 w 12192002"/>
              <a:gd name="connsiteY572" fmla="*/ 6479469 h 6858000"/>
              <a:gd name="connsiteX573" fmla="*/ 3304862 w 12192002"/>
              <a:gd name="connsiteY573" fmla="*/ 6796476 h 6858000"/>
              <a:gd name="connsiteX574" fmla="*/ 3276071 w 12192002"/>
              <a:gd name="connsiteY574" fmla="*/ 6858000 h 6858000"/>
              <a:gd name="connsiteX575" fmla="*/ 3240805 w 12192002"/>
              <a:gd name="connsiteY575" fmla="*/ 6858000 h 6858000"/>
              <a:gd name="connsiteX576" fmla="*/ 3275917 w 12192002"/>
              <a:gd name="connsiteY576" fmla="*/ 6783192 h 6858000"/>
              <a:gd name="connsiteX577" fmla="*/ 3399358 w 12192002"/>
              <a:gd name="connsiteY577" fmla="*/ 6469011 h 6858000"/>
              <a:gd name="connsiteX578" fmla="*/ 3425650 w 12192002"/>
              <a:gd name="connsiteY578" fmla="*/ 6381333 h 6858000"/>
              <a:gd name="connsiteX579" fmla="*/ 3460661 w 12192002"/>
              <a:gd name="connsiteY579" fmla="*/ 6266763 h 6858000"/>
              <a:gd name="connsiteX580" fmla="*/ 3518021 w 12192002"/>
              <a:gd name="connsiteY580" fmla="*/ 6117298 h 6858000"/>
              <a:gd name="connsiteX581" fmla="*/ 3554035 w 12192002"/>
              <a:gd name="connsiteY581" fmla="*/ 6027832 h 6858000"/>
              <a:gd name="connsiteX582" fmla="*/ 3677174 w 12192002"/>
              <a:gd name="connsiteY582" fmla="*/ 5636351 h 6858000"/>
              <a:gd name="connsiteX583" fmla="*/ 3698819 w 12192002"/>
              <a:gd name="connsiteY583" fmla="*/ 5560503 h 6858000"/>
              <a:gd name="connsiteX584" fmla="*/ 3702094 w 12192002"/>
              <a:gd name="connsiteY584" fmla="*/ 5549194 h 6858000"/>
              <a:gd name="connsiteX585" fmla="*/ 3398355 w 12192002"/>
              <a:gd name="connsiteY585" fmla="*/ 6094603 h 6858000"/>
              <a:gd name="connsiteX586" fmla="*/ 3193941 w 12192002"/>
              <a:gd name="connsiteY586" fmla="*/ 6798775 h 6858000"/>
              <a:gd name="connsiteX587" fmla="*/ 3184140 w 12192002"/>
              <a:gd name="connsiteY587" fmla="*/ 6858000 h 6858000"/>
              <a:gd name="connsiteX588" fmla="*/ 3099978 w 12192002"/>
              <a:gd name="connsiteY588" fmla="*/ 6858000 h 6858000"/>
              <a:gd name="connsiteX589" fmla="*/ 3101556 w 12192002"/>
              <a:gd name="connsiteY589" fmla="*/ 6843337 h 6858000"/>
              <a:gd name="connsiteX590" fmla="*/ 3370162 w 12192002"/>
              <a:gd name="connsiteY590" fmla="*/ 5785550 h 6858000"/>
              <a:gd name="connsiteX591" fmla="*/ 3746477 w 12192002"/>
              <a:gd name="connsiteY591" fmla="*/ 5377889 h 6858000"/>
              <a:gd name="connsiteX592" fmla="*/ 3863399 w 12192002"/>
              <a:gd name="connsiteY592" fmla="*/ 5087257 h 6858000"/>
              <a:gd name="connsiteX593" fmla="*/ 3968712 w 12192002"/>
              <a:gd name="connsiteY593" fmla="*/ 4913989 h 6858000"/>
              <a:gd name="connsiteX594" fmla="*/ 2792390 w 12192002"/>
              <a:gd name="connsiteY594" fmla="*/ 5382974 h 6858000"/>
              <a:gd name="connsiteX595" fmla="*/ 2714982 w 12192002"/>
              <a:gd name="connsiteY595" fmla="*/ 5427051 h 6858000"/>
              <a:gd name="connsiteX596" fmla="*/ 2813361 w 12192002"/>
              <a:gd name="connsiteY596" fmla="*/ 6023912 h 6858000"/>
              <a:gd name="connsiteX597" fmla="*/ 2688430 w 12192002"/>
              <a:gd name="connsiteY597" fmla="*/ 6801564 h 6858000"/>
              <a:gd name="connsiteX598" fmla="*/ 2629626 w 12192002"/>
              <a:gd name="connsiteY598" fmla="*/ 6763394 h 6858000"/>
              <a:gd name="connsiteX599" fmla="*/ 2565328 w 12192002"/>
              <a:gd name="connsiteY599" fmla="*/ 5516399 h 6858000"/>
              <a:gd name="connsiteX600" fmla="*/ 1922999 w 12192002"/>
              <a:gd name="connsiteY600" fmla="*/ 5980343 h 6858000"/>
              <a:gd name="connsiteX601" fmla="*/ 1950261 w 12192002"/>
              <a:gd name="connsiteY601" fmla="*/ 6405858 h 6858000"/>
              <a:gd name="connsiteX602" fmla="*/ 2365554 w 12192002"/>
              <a:gd name="connsiteY602" fmla="*/ 6759107 h 6858000"/>
              <a:gd name="connsiteX603" fmla="*/ 2424142 w 12192002"/>
              <a:gd name="connsiteY603" fmla="*/ 6858000 h 6858000"/>
              <a:gd name="connsiteX604" fmla="*/ 2395994 w 12192002"/>
              <a:gd name="connsiteY604" fmla="*/ 6858000 h 6858000"/>
              <a:gd name="connsiteX605" fmla="*/ 2392863 w 12192002"/>
              <a:gd name="connsiteY605" fmla="*/ 6852964 h 6858000"/>
              <a:gd name="connsiteX606" fmla="*/ 2017589 w 12192002"/>
              <a:gd name="connsiteY606" fmla="*/ 6493982 h 6858000"/>
              <a:gd name="connsiteX607" fmla="*/ 2147336 w 12192002"/>
              <a:gd name="connsiteY607" fmla="*/ 6594052 h 6858000"/>
              <a:gd name="connsiteX608" fmla="*/ 2207047 w 12192002"/>
              <a:gd name="connsiteY608" fmla="*/ 6654540 h 6858000"/>
              <a:gd name="connsiteX609" fmla="*/ 2299106 w 12192002"/>
              <a:gd name="connsiteY609" fmla="*/ 6778931 h 6858000"/>
              <a:gd name="connsiteX610" fmla="*/ 2314430 w 12192002"/>
              <a:gd name="connsiteY610" fmla="*/ 6801144 h 6858000"/>
              <a:gd name="connsiteX611" fmla="*/ 2352406 w 12192002"/>
              <a:gd name="connsiteY611" fmla="*/ 6858000 h 6858000"/>
              <a:gd name="connsiteX612" fmla="*/ 2314492 w 12192002"/>
              <a:gd name="connsiteY612" fmla="*/ 6858000 h 6858000"/>
              <a:gd name="connsiteX613" fmla="*/ 2288095 w 12192002"/>
              <a:gd name="connsiteY613" fmla="*/ 6818030 h 6858000"/>
              <a:gd name="connsiteX614" fmla="*/ 2272768 w 12192002"/>
              <a:gd name="connsiteY614" fmla="*/ 6795822 h 6858000"/>
              <a:gd name="connsiteX615" fmla="*/ 2182715 w 12192002"/>
              <a:gd name="connsiteY615" fmla="*/ 6675071 h 6858000"/>
              <a:gd name="connsiteX616" fmla="*/ 2032061 w 12192002"/>
              <a:gd name="connsiteY616" fmla="*/ 6541380 h 6858000"/>
              <a:gd name="connsiteX617" fmla="*/ 2257220 w 12192002"/>
              <a:gd name="connsiteY617" fmla="*/ 6826257 h 6858000"/>
              <a:gd name="connsiteX618" fmla="*/ 2281324 w 12192002"/>
              <a:gd name="connsiteY618" fmla="*/ 6858000 h 6858000"/>
              <a:gd name="connsiteX619" fmla="*/ 2242860 w 12192002"/>
              <a:gd name="connsiteY619" fmla="*/ 6858000 h 6858000"/>
              <a:gd name="connsiteX620" fmla="*/ 2232818 w 12192002"/>
              <a:gd name="connsiteY620" fmla="*/ 6844926 h 6858000"/>
              <a:gd name="connsiteX621" fmla="*/ 1990172 w 12192002"/>
              <a:gd name="connsiteY621" fmla="*/ 6542121 h 6858000"/>
              <a:gd name="connsiteX622" fmla="*/ 2124090 w 12192002"/>
              <a:gd name="connsiteY622" fmla="*/ 6761017 h 6858000"/>
              <a:gd name="connsiteX623" fmla="*/ 2200380 w 12192002"/>
              <a:gd name="connsiteY623" fmla="*/ 6858000 h 6858000"/>
              <a:gd name="connsiteX624" fmla="*/ 2147507 w 12192002"/>
              <a:gd name="connsiteY624" fmla="*/ 6858000 h 6858000"/>
              <a:gd name="connsiteX625" fmla="*/ 2070668 w 12192002"/>
              <a:gd name="connsiteY625" fmla="*/ 6761520 h 6858000"/>
              <a:gd name="connsiteX626" fmla="*/ 1975142 w 12192002"/>
              <a:gd name="connsiteY626" fmla="*/ 6585570 h 6858000"/>
              <a:gd name="connsiteX627" fmla="*/ 2050035 w 12192002"/>
              <a:gd name="connsiteY627" fmla="*/ 6813345 h 6858000"/>
              <a:gd name="connsiteX628" fmla="*/ 2063025 w 12192002"/>
              <a:gd name="connsiteY628" fmla="*/ 6858000 h 6858000"/>
              <a:gd name="connsiteX629" fmla="*/ 2021675 w 12192002"/>
              <a:gd name="connsiteY629" fmla="*/ 6858000 h 6858000"/>
              <a:gd name="connsiteX630" fmla="*/ 2019308 w 12192002"/>
              <a:gd name="connsiteY630" fmla="*/ 6847118 h 6858000"/>
              <a:gd name="connsiteX631" fmla="*/ 1938835 w 12192002"/>
              <a:gd name="connsiteY631" fmla="*/ 6551160 h 6858000"/>
              <a:gd name="connsiteX632" fmla="*/ 1953230 w 12192002"/>
              <a:gd name="connsiteY632" fmla="*/ 6759699 h 6858000"/>
              <a:gd name="connsiteX633" fmla="*/ 1956763 w 12192002"/>
              <a:gd name="connsiteY633" fmla="*/ 6778191 h 6858000"/>
              <a:gd name="connsiteX634" fmla="*/ 1967925 w 12192002"/>
              <a:gd name="connsiteY634" fmla="*/ 6858000 h 6858000"/>
              <a:gd name="connsiteX635" fmla="*/ 1936622 w 12192002"/>
              <a:gd name="connsiteY635" fmla="*/ 6858000 h 6858000"/>
              <a:gd name="connsiteX636" fmla="*/ 1926261 w 12192002"/>
              <a:gd name="connsiteY636" fmla="*/ 6784064 h 6858000"/>
              <a:gd name="connsiteX637" fmla="*/ 1922724 w 12192002"/>
              <a:gd name="connsiteY637" fmla="*/ 6765577 h 6858000"/>
              <a:gd name="connsiteX638" fmla="*/ 1904650 w 12192002"/>
              <a:gd name="connsiteY638" fmla="*/ 6639616 h 6858000"/>
              <a:gd name="connsiteX639" fmla="*/ 1885273 w 12192002"/>
              <a:gd name="connsiteY639" fmla="*/ 6858000 h 6858000"/>
              <a:gd name="connsiteX640" fmla="*/ 1854363 w 12192002"/>
              <a:gd name="connsiteY640" fmla="*/ 6858000 h 6858000"/>
              <a:gd name="connsiteX641" fmla="*/ 1880391 w 12192002"/>
              <a:gd name="connsiteY641" fmla="*/ 6603796 h 6858000"/>
              <a:gd name="connsiteX642" fmla="*/ 1818273 w 12192002"/>
              <a:gd name="connsiteY642" fmla="*/ 6715729 h 6858000"/>
              <a:gd name="connsiteX643" fmla="*/ 1794691 w 12192002"/>
              <a:gd name="connsiteY643" fmla="*/ 6843239 h 6858000"/>
              <a:gd name="connsiteX644" fmla="*/ 1794914 w 12192002"/>
              <a:gd name="connsiteY644" fmla="*/ 6858000 h 6858000"/>
              <a:gd name="connsiteX645" fmla="*/ 1746128 w 12192002"/>
              <a:gd name="connsiteY645" fmla="*/ 6858000 h 6858000"/>
              <a:gd name="connsiteX646" fmla="*/ 1753934 w 12192002"/>
              <a:gd name="connsiteY646" fmla="*/ 6724796 h 6858000"/>
              <a:gd name="connsiteX647" fmla="*/ 1792053 w 12192002"/>
              <a:gd name="connsiteY647" fmla="*/ 6572396 h 6858000"/>
              <a:gd name="connsiteX648" fmla="*/ 1862248 w 12192002"/>
              <a:gd name="connsiteY648" fmla="*/ 6266397 h 6858000"/>
              <a:gd name="connsiteX649" fmla="*/ 1862250 w 12192002"/>
              <a:gd name="connsiteY649" fmla="*/ 6033531 h 6858000"/>
              <a:gd name="connsiteX650" fmla="*/ 1211999 w 12192002"/>
              <a:gd name="connsiteY650" fmla="*/ 6683610 h 6858000"/>
              <a:gd name="connsiteX651" fmla="*/ 1213266 w 12192002"/>
              <a:gd name="connsiteY651" fmla="*/ 6691947 h 6858000"/>
              <a:gd name="connsiteX652" fmla="*/ 1203370 w 12192002"/>
              <a:gd name="connsiteY652" fmla="*/ 6850676 h 6858000"/>
              <a:gd name="connsiteX653" fmla="*/ 1203671 w 12192002"/>
              <a:gd name="connsiteY653" fmla="*/ 6858000 h 6858000"/>
              <a:gd name="connsiteX654" fmla="*/ 1143180 w 12192002"/>
              <a:gd name="connsiteY654" fmla="*/ 6858000 h 6858000"/>
              <a:gd name="connsiteX655" fmla="*/ 1142176 w 12192002"/>
              <a:gd name="connsiteY655" fmla="*/ 6766045 h 6858000"/>
              <a:gd name="connsiteX656" fmla="*/ 1067484 w 12192002"/>
              <a:gd name="connsiteY656" fmla="*/ 6858000 h 6858000"/>
              <a:gd name="connsiteX657" fmla="*/ 953928 w 12192002"/>
              <a:gd name="connsiteY657" fmla="*/ 6858000 h 6858000"/>
              <a:gd name="connsiteX658" fmla="*/ 959715 w 12192002"/>
              <a:gd name="connsiteY658" fmla="*/ 6850185 h 6858000"/>
              <a:gd name="connsiteX659" fmla="*/ 1483788 w 12192002"/>
              <a:gd name="connsiteY659" fmla="*/ 6259174 h 6858000"/>
              <a:gd name="connsiteX660" fmla="*/ 1100671 w 12192002"/>
              <a:gd name="connsiteY660" fmla="*/ 6252137 h 6858000"/>
              <a:gd name="connsiteX661" fmla="*/ 1090144 w 12192002"/>
              <a:gd name="connsiteY661" fmla="*/ 6256748 h 6858000"/>
              <a:gd name="connsiteX662" fmla="*/ 1095872 w 12192002"/>
              <a:gd name="connsiteY662" fmla="*/ 6271892 h 6858000"/>
              <a:gd name="connsiteX663" fmla="*/ 262785 w 12192002"/>
              <a:gd name="connsiteY663" fmla="*/ 6845450 h 6858000"/>
              <a:gd name="connsiteX664" fmla="*/ 209968 w 12192002"/>
              <a:gd name="connsiteY664" fmla="*/ 6770713 h 6858000"/>
              <a:gd name="connsiteX665" fmla="*/ 873460 w 12192002"/>
              <a:gd name="connsiteY665" fmla="*/ 6253768 h 6858000"/>
              <a:gd name="connsiteX666" fmla="*/ 192686 w 12192002"/>
              <a:gd name="connsiteY666" fmla="*/ 5849257 h 6858000"/>
              <a:gd name="connsiteX667" fmla="*/ 4696 w 12192002"/>
              <a:gd name="connsiteY667" fmla="*/ 5697668 h 6858000"/>
              <a:gd name="connsiteX668" fmla="*/ 0 w 12192002"/>
              <a:gd name="connsiteY668" fmla="*/ 5689984 h 6858000"/>
              <a:gd name="connsiteX669" fmla="*/ 0 w 12192002"/>
              <a:gd name="connsiteY669" fmla="*/ 5513472 h 6858000"/>
              <a:gd name="connsiteX670" fmla="*/ 174101 w 12192002"/>
              <a:gd name="connsiteY670" fmla="*/ 5620277 h 6858000"/>
              <a:gd name="connsiteX671" fmla="*/ 891800 w 12192002"/>
              <a:gd name="connsiteY671" fmla="*/ 6036935 h 6858000"/>
              <a:gd name="connsiteX672" fmla="*/ 1072219 w 12192002"/>
              <a:gd name="connsiteY672" fmla="*/ 6169443 h 6858000"/>
              <a:gd name="connsiteX673" fmla="*/ 1074117 w 12192002"/>
              <a:gd name="connsiteY673" fmla="*/ 6170301 h 6858000"/>
              <a:gd name="connsiteX674" fmla="*/ 1083114 w 12192002"/>
              <a:gd name="connsiteY674" fmla="*/ 6174131 h 6858000"/>
              <a:gd name="connsiteX675" fmla="*/ 1543010 w 12192002"/>
              <a:gd name="connsiteY675" fmla="*/ 6191140 h 6858000"/>
              <a:gd name="connsiteX676" fmla="*/ 1551080 w 12192002"/>
              <a:gd name="connsiteY676" fmla="*/ 6195006 h 6858000"/>
              <a:gd name="connsiteX677" fmla="*/ 2345443 w 12192002"/>
              <a:gd name="connsiteY677" fmla="*/ 5549882 h 6858000"/>
              <a:gd name="connsiteX678" fmla="*/ 1721499 w 12192002"/>
              <a:gd name="connsiteY678" fmla="*/ 5599969 h 6858000"/>
              <a:gd name="connsiteX679" fmla="*/ 767716 w 12192002"/>
              <a:gd name="connsiteY679" fmla="*/ 5472768 h 6858000"/>
              <a:gd name="connsiteX680" fmla="*/ 722147 w 12192002"/>
              <a:gd name="connsiteY680" fmla="*/ 5393091 h 6858000"/>
              <a:gd name="connsiteX681" fmla="*/ 1485552 w 12192002"/>
              <a:gd name="connsiteY681" fmla="*/ 5313202 h 6858000"/>
              <a:gd name="connsiteX682" fmla="*/ 2143004 w 12192002"/>
              <a:gd name="connsiteY682" fmla="*/ 5402420 h 6858000"/>
              <a:gd name="connsiteX683" fmla="*/ 1933391 w 12192002"/>
              <a:gd name="connsiteY683" fmla="*/ 5156971 h 6858000"/>
              <a:gd name="connsiteX684" fmla="*/ 1827118 w 12192002"/>
              <a:gd name="connsiteY684" fmla="*/ 4968410 h 6858000"/>
              <a:gd name="connsiteX685" fmla="*/ 1837349 w 12192002"/>
              <a:gd name="connsiteY685" fmla="*/ 4956357 h 6858000"/>
              <a:gd name="connsiteX686" fmla="*/ 2162835 w 12192002"/>
              <a:gd name="connsiteY686" fmla="*/ 5187853 h 6858000"/>
              <a:gd name="connsiteX687" fmla="*/ 2257167 w 12192002"/>
              <a:gd name="connsiteY687" fmla="*/ 5462123 h 6858000"/>
              <a:gd name="connsiteX688" fmla="*/ 2261598 w 12192002"/>
              <a:gd name="connsiteY688" fmla="*/ 5467998 h 6858000"/>
              <a:gd name="connsiteX689" fmla="*/ 2437177 w 12192002"/>
              <a:gd name="connsiteY689" fmla="*/ 5479608 h 6858000"/>
              <a:gd name="connsiteX690" fmla="*/ 2445247 w 12192002"/>
              <a:gd name="connsiteY690" fmla="*/ 5483476 h 6858000"/>
              <a:gd name="connsiteX691" fmla="*/ 2743626 w 12192002"/>
              <a:gd name="connsiteY691" fmla="*/ 5304819 h 6858000"/>
              <a:gd name="connsiteX692" fmla="*/ 3048102 w 12192002"/>
              <a:gd name="connsiteY692" fmla="*/ 5150595 h 6858000"/>
              <a:gd name="connsiteX693" fmla="*/ 1799414 w 12192002"/>
              <a:gd name="connsiteY693" fmla="*/ 4694732 h 6858000"/>
              <a:gd name="connsiteX694" fmla="*/ 1771735 w 12192002"/>
              <a:gd name="connsiteY694" fmla="*/ 4619929 h 6858000"/>
              <a:gd name="connsiteX695" fmla="*/ 3104273 w 12192002"/>
              <a:gd name="connsiteY695" fmla="*/ 5076159 h 6858000"/>
              <a:gd name="connsiteX696" fmla="*/ 3113245 w 12192002"/>
              <a:gd name="connsiteY696" fmla="*/ 5090705 h 6858000"/>
              <a:gd name="connsiteX697" fmla="*/ 3126294 w 12192002"/>
              <a:gd name="connsiteY697" fmla="*/ 5114400 h 6858000"/>
              <a:gd name="connsiteX698" fmla="*/ 3937433 w 12192002"/>
              <a:gd name="connsiteY698" fmla="*/ 4830473 h 6858000"/>
              <a:gd name="connsiteX699" fmla="*/ 3590475 w 12192002"/>
              <a:gd name="connsiteY699" fmla="*/ 4597974 h 6858000"/>
              <a:gd name="connsiteX700" fmla="*/ 3100264 w 12192002"/>
              <a:gd name="connsiteY700" fmla="*/ 4579845 h 6858000"/>
              <a:gd name="connsiteX701" fmla="*/ 2183576 w 12192002"/>
              <a:gd name="connsiteY701" fmla="*/ 4227150 h 6858000"/>
              <a:gd name="connsiteX702" fmla="*/ 2151029 w 12192002"/>
              <a:gd name="connsiteY702" fmla="*/ 4146947 h 6858000"/>
              <a:gd name="connsiteX703" fmla="*/ 3563434 w 12192002"/>
              <a:gd name="connsiteY703" fmla="*/ 4469115 h 6858000"/>
              <a:gd name="connsiteX704" fmla="*/ 3177952 w 12192002"/>
              <a:gd name="connsiteY704" fmla="*/ 3657386 h 6858000"/>
              <a:gd name="connsiteX705" fmla="*/ 3189263 w 12192002"/>
              <a:gd name="connsiteY705" fmla="*/ 3625726 h 6858000"/>
              <a:gd name="connsiteX706" fmla="*/ 3560912 w 12192002"/>
              <a:gd name="connsiteY706" fmla="*/ 4079863 h 6858000"/>
              <a:gd name="connsiteX707" fmla="*/ 3626636 w 12192002"/>
              <a:gd name="connsiteY707" fmla="*/ 4512230 h 6858000"/>
              <a:gd name="connsiteX708" fmla="*/ 3653088 w 12192002"/>
              <a:gd name="connsiteY708" fmla="*/ 4521417 h 6858000"/>
              <a:gd name="connsiteX709" fmla="*/ 3988128 w 12192002"/>
              <a:gd name="connsiteY709" fmla="*/ 4817267 h 6858000"/>
              <a:gd name="connsiteX710" fmla="*/ 4830582 w 12192002"/>
              <a:gd name="connsiteY710" fmla="*/ 4676000 h 6858000"/>
              <a:gd name="connsiteX711" fmla="*/ 4830100 w 12192002"/>
              <a:gd name="connsiteY711" fmla="*/ 4675554 h 6858000"/>
              <a:gd name="connsiteX712" fmla="*/ 4036318 w 12192002"/>
              <a:gd name="connsiteY712" fmla="*/ 4147013 h 6858000"/>
              <a:gd name="connsiteX713" fmla="*/ 3432098 w 12192002"/>
              <a:gd name="connsiteY713" fmla="*/ 3537312 h 6858000"/>
              <a:gd name="connsiteX714" fmla="*/ 3446761 w 12192002"/>
              <a:gd name="connsiteY714" fmla="*/ 3461278 h 6858000"/>
              <a:gd name="connsiteX715" fmla="*/ 4419733 w 12192002"/>
              <a:gd name="connsiteY715" fmla="*/ 3963555 h 6858000"/>
              <a:gd name="connsiteX716" fmla="*/ 4781371 w 12192002"/>
              <a:gd name="connsiteY716" fmla="*/ 4458604 h 6858000"/>
              <a:gd name="connsiteX717" fmla="*/ 4780440 w 12192002"/>
              <a:gd name="connsiteY717" fmla="*/ 4470290 h 6858000"/>
              <a:gd name="connsiteX718" fmla="*/ 4898954 w 12192002"/>
              <a:gd name="connsiteY718" fmla="*/ 4662092 h 6858000"/>
              <a:gd name="connsiteX719" fmla="*/ 4900699 w 12192002"/>
              <a:gd name="connsiteY719" fmla="*/ 4670867 h 6858000"/>
              <a:gd name="connsiteX720" fmla="*/ 5714511 w 12192002"/>
              <a:gd name="connsiteY720" fmla="*/ 4663483 h 6858000"/>
              <a:gd name="connsiteX721" fmla="*/ 5464793 w 12192002"/>
              <a:gd name="connsiteY721" fmla="*/ 4393556 h 6858000"/>
              <a:gd name="connsiteX722" fmla="*/ 5461897 w 12192002"/>
              <a:gd name="connsiteY722" fmla="*/ 4390879 h 6858000"/>
              <a:gd name="connsiteX723" fmla="*/ 4294126 w 12192002"/>
              <a:gd name="connsiteY723" fmla="*/ 3303048 h 6858000"/>
              <a:gd name="connsiteX724" fmla="*/ 4305321 w 12192002"/>
              <a:gd name="connsiteY724" fmla="*/ 3256953 h 6858000"/>
              <a:gd name="connsiteX725" fmla="*/ 4949299 w 12192002"/>
              <a:gd name="connsiteY725" fmla="*/ 3766336 h 6858000"/>
              <a:gd name="connsiteX726" fmla="*/ 5291452 w 12192002"/>
              <a:gd name="connsiteY726" fmla="*/ 4076801 h 6858000"/>
              <a:gd name="connsiteX727" fmla="*/ 5434998 w 12192002"/>
              <a:gd name="connsiteY727" fmla="*/ 4254100 h 6858000"/>
              <a:gd name="connsiteX728" fmla="*/ 5351015 w 12192002"/>
              <a:gd name="connsiteY728" fmla="*/ 3760989 h 6858000"/>
              <a:gd name="connsiteX729" fmla="*/ 5413780 w 12192002"/>
              <a:gd name="connsiteY729" fmla="*/ 2966265 h 6858000"/>
              <a:gd name="connsiteX730" fmla="*/ 5425627 w 12192002"/>
              <a:gd name="connsiteY730" fmla="*/ 2954192 h 6858000"/>
              <a:gd name="connsiteX731" fmla="*/ 8380397 w 12192002"/>
              <a:gd name="connsiteY731" fmla="*/ 2896659 h 6858000"/>
              <a:gd name="connsiteX732" fmla="*/ 8634801 w 12192002"/>
              <a:gd name="connsiteY732" fmla="*/ 3304169 h 6858000"/>
              <a:gd name="connsiteX733" fmla="*/ 8971448 w 12192002"/>
              <a:gd name="connsiteY733" fmla="*/ 3675946 h 6858000"/>
              <a:gd name="connsiteX734" fmla="*/ 8820691 w 12192002"/>
              <a:gd name="connsiteY734" fmla="*/ 3486482 h 6858000"/>
              <a:gd name="connsiteX735" fmla="*/ 8807612 w 12192002"/>
              <a:gd name="connsiteY735" fmla="*/ 3467256 h 6858000"/>
              <a:gd name="connsiteX736" fmla="*/ 8556796 w 12192002"/>
              <a:gd name="connsiteY736" fmla="*/ 3116474 h 6858000"/>
              <a:gd name="connsiteX737" fmla="*/ 8427018 w 12192002"/>
              <a:gd name="connsiteY737" fmla="*/ 2948853 h 6858000"/>
              <a:gd name="connsiteX738" fmla="*/ 8380397 w 12192002"/>
              <a:gd name="connsiteY738" fmla="*/ 2896659 h 6858000"/>
              <a:gd name="connsiteX739" fmla="*/ 9831020 w 12192002"/>
              <a:gd name="connsiteY739" fmla="*/ 2871730 h 6858000"/>
              <a:gd name="connsiteX740" fmla="*/ 9827707 w 12192002"/>
              <a:gd name="connsiteY740" fmla="*/ 2915231 h 6858000"/>
              <a:gd name="connsiteX741" fmla="*/ 9820699 w 12192002"/>
              <a:gd name="connsiteY741" fmla="*/ 3051540 h 6858000"/>
              <a:gd name="connsiteX742" fmla="*/ 9822525 w 12192002"/>
              <a:gd name="connsiteY742" fmla="*/ 3140814 h 6858000"/>
              <a:gd name="connsiteX743" fmla="*/ 9824704 w 12192002"/>
              <a:gd name="connsiteY743" fmla="*/ 3230628 h 6858000"/>
              <a:gd name="connsiteX744" fmla="*/ 9793821 w 12192002"/>
              <a:gd name="connsiteY744" fmla="*/ 3531652 h 6858000"/>
              <a:gd name="connsiteX745" fmla="*/ 9767436 w 12192002"/>
              <a:gd name="connsiteY745" fmla="*/ 3750864 h 6858000"/>
              <a:gd name="connsiteX746" fmla="*/ 9814477 w 12192002"/>
              <a:gd name="connsiteY746" fmla="*/ 3662531 h 6858000"/>
              <a:gd name="connsiteX747" fmla="*/ 9831020 w 12192002"/>
              <a:gd name="connsiteY747" fmla="*/ 2871730 h 6858000"/>
              <a:gd name="connsiteX748" fmla="*/ 8380521 w 12192002"/>
              <a:gd name="connsiteY748" fmla="*/ 2850596 h 6858000"/>
              <a:gd name="connsiteX749" fmla="*/ 8451446 w 12192002"/>
              <a:gd name="connsiteY749" fmla="*/ 2928627 h 6858000"/>
              <a:gd name="connsiteX750" fmla="*/ 8582269 w 12192002"/>
              <a:gd name="connsiteY750" fmla="*/ 3097880 h 6858000"/>
              <a:gd name="connsiteX751" fmla="*/ 8833783 w 12192002"/>
              <a:gd name="connsiteY751" fmla="*/ 3449753 h 6858000"/>
              <a:gd name="connsiteX752" fmla="*/ 8846863 w 12192002"/>
              <a:gd name="connsiteY752" fmla="*/ 3468981 h 6858000"/>
              <a:gd name="connsiteX753" fmla="*/ 8960046 w 12192002"/>
              <a:gd name="connsiteY753" fmla="*/ 3620389 h 6858000"/>
              <a:gd name="connsiteX754" fmla="*/ 8380521 w 12192002"/>
              <a:gd name="connsiteY754" fmla="*/ 2850596 h 6858000"/>
              <a:gd name="connsiteX755" fmla="*/ 9854151 w 12192002"/>
              <a:gd name="connsiteY755" fmla="*/ 2642862 h 6858000"/>
              <a:gd name="connsiteX756" fmla="*/ 9871341 w 12192002"/>
              <a:gd name="connsiteY756" fmla="*/ 2659697 h 6858000"/>
              <a:gd name="connsiteX757" fmla="*/ 9966678 w 12192002"/>
              <a:gd name="connsiteY757" fmla="*/ 3423399 h 6858000"/>
              <a:gd name="connsiteX758" fmla="*/ 9880832 w 12192002"/>
              <a:gd name="connsiteY758" fmla="*/ 3700562 h 6858000"/>
              <a:gd name="connsiteX759" fmla="*/ 9896024 w 12192002"/>
              <a:gd name="connsiteY759" fmla="*/ 4178295 h 6858000"/>
              <a:gd name="connsiteX760" fmla="*/ 10395379 w 12192002"/>
              <a:gd name="connsiteY760" fmla="*/ 4531843 h 6858000"/>
              <a:gd name="connsiteX761" fmla="*/ 10225980 w 12192002"/>
              <a:gd name="connsiteY761" fmla="*/ 3561061 h 6858000"/>
              <a:gd name="connsiteX762" fmla="*/ 10314210 w 12192002"/>
              <a:gd name="connsiteY762" fmla="*/ 3538353 h 6858000"/>
              <a:gd name="connsiteX763" fmla="*/ 10573663 w 12192002"/>
              <a:gd name="connsiteY763" fmla="*/ 4271430 h 6858000"/>
              <a:gd name="connsiteX764" fmla="*/ 10583736 w 12192002"/>
              <a:gd name="connsiteY764" fmla="*/ 4688819 h 6858000"/>
              <a:gd name="connsiteX765" fmla="*/ 10880472 w 12192002"/>
              <a:gd name="connsiteY765" fmla="*/ 4966558 h 6858000"/>
              <a:gd name="connsiteX766" fmla="*/ 11231212 w 12192002"/>
              <a:gd name="connsiteY766" fmla="*/ 3645474 h 6858000"/>
              <a:gd name="connsiteX767" fmla="*/ 11317765 w 12192002"/>
              <a:gd name="connsiteY767" fmla="*/ 3638405 h 6858000"/>
              <a:gd name="connsiteX768" fmla="*/ 10982911 w 12192002"/>
              <a:gd name="connsiteY768" fmla="*/ 5051260 h 6858000"/>
              <a:gd name="connsiteX769" fmla="*/ 10968747 w 12192002"/>
              <a:gd name="connsiteY769" fmla="*/ 5059552 h 6858000"/>
              <a:gd name="connsiteX770" fmla="*/ 11258020 w 12192002"/>
              <a:gd name="connsiteY770" fmla="*/ 5401078 h 6858000"/>
              <a:gd name="connsiteX771" fmla="*/ 11688741 w 12192002"/>
              <a:gd name="connsiteY771" fmla="*/ 6045312 h 6858000"/>
              <a:gd name="connsiteX772" fmla="*/ 11794425 w 12192002"/>
              <a:gd name="connsiteY772" fmla="*/ 5681109 h 6858000"/>
              <a:gd name="connsiteX773" fmla="*/ 11792727 w 12192002"/>
              <a:gd name="connsiteY773" fmla="*/ 5669934 h 6858000"/>
              <a:gd name="connsiteX774" fmla="*/ 11776744 w 12192002"/>
              <a:gd name="connsiteY774" fmla="*/ 5671723 h 6858000"/>
              <a:gd name="connsiteX775" fmla="*/ 11442546 w 12192002"/>
              <a:gd name="connsiteY775" fmla="*/ 4736592 h 6858000"/>
              <a:gd name="connsiteX776" fmla="*/ 11527771 w 12192002"/>
              <a:gd name="connsiteY776" fmla="*/ 4704317 h 6858000"/>
              <a:gd name="connsiteX777" fmla="*/ 11851542 w 12192002"/>
              <a:gd name="connsiteY777" fmla="*/ 5463703 h 6858000"/>
              <a:gd name="connsiteX778" fmla="*/ 12122505 w 12192002"/>
              <a:gd name="connsiteY778" fmla="*/ 5156948 h 6858000"/>
              <a:gd name="connsiteX779" fmla="*/ 12192002 w 12192002"/>
              <a:gd name="connsiteY779" fmla="*/ 5098973 h 6858000"/>
              <a:gd name="connsiteX780" fmla="*/ 12192001 w 12192002"/>
              <a:gd name="connsiteY780" fmla="*/ 5160062 h 6858000"/>
              <a:gd name="connsiteX781" fmla="*/ 12155105 w 12192002"/>
              <a:gd name="connsiteY781" fmla="*/ 5191181 h 6858000"/>
              <a:gd name="connsiteX782" fmla="*/ 11918903 w 12192002"/>
              <a:gd name="connsiteY782" fmla="*/ 5491132 h 6858000"/>
              <a:gd name="connsiteX783" fmla="*/ 12067554 w 12192002"/>
              <a:gd name="connsiteY783" fmla="*/ 5317498 h 6858000"/>
              <a:gd name="connsiteX784" fmla="*/ 12192001 w 12192002"/>
              <a:gd name="connsiteY784" fmla="*/ 5211391 h 6858000"/>
              <a:gd name="connsiteX785" fmla="*/ 12192001 w 12192002"/>
              <a:gd name="connsiteY785" fmla="*/ 5251558 h 6858000"/>
              <a:gd name="connsiteX786" fmla="*/ 12087498 w 12192002"/>
              <a:gd name="connsiteY786" fmla="*/ 5340764 h 6858000"/>
              <a:gd name="connsiteX787" fmla="*/ 11941335 w 12192002"/>
              <a:gd name="connsiteY787" fmla="*/ 5512809 h 6858000"/>
              <a:gd name="connsiteX788" fmla="*/ 11898139 w 12192002"/>
              <a:gd name="connsiteY788" fmla="*/ 5592553 h 6858000"/>
              <a:gd name="connsiteX789" fmla="*/ 12037359 w 12192002"/>
              <a:gd name="connsiteY789" fmla="*/ 5482816 h 6858000"/>
              <a:gd name="connsiteX790" fmla="*/ 12192001 w 12192002"/>
              <a:gd name="connsiteY790" fmla="*/ 5330890 h 6858000"/>
              <a:gd name="connsiteX791" fmla="*/ 12192001 w 12192002"/>
              <a:gd name="connsiteY791" fmla="*/ 5402911 h 6858000"/>
              <a:gd name="connsiteX792" fmla="*/ 12054488 w 12192002"/>
              <a:gd name="connsiteY792" fmla="*/ 5533939 h 6858000"/>
              <a:gd name="connsiteX793" fmla="*/ 11880977 w 12192002"/>
              <a:gd name="connsiteY793" fmla="*/ 5674040 h 6858000"/>
              <a:gd name="connsiteX794" fmla="*/ 11879666 w 12192002"/>
              <a:gd name="connsiteY794" fmla="*/ 5675644 h 6858000"/>
              <a:gd name="connsiteX795" fmla="*/ 11873674 w 12192002"/>
              <a:gd name="connsiteY795" fmla="*/ 5683306 h 6858000"/>
              <a:gd name="connsiteX796" fmla="*/ 11738608 w 12192002"/>
              <a:gd name="connsiteY796" fmla="*/ 6118417 h 6858000"/>
              <a:gd name="connsiteX797" fmla="*/ 11732820 w 12192002"/>
              <a:gd name="connsiteY797" fmla="*/ 6125184 h 6858000"/>
              <a:gd name="connsiteX798" fmla="*/ 12058063 w 12192002"/>
              <a:gd name="connsiteY798" fmla="*/ 6805045 h 6858000"/>
              <a:gd name="connsiteX799" fmla="*/ 12077722 w 12192002"/>
              <a:gd name="connsiteY799" fmla="*/ 6857999 h 6858000"/>
              <a:gd name="connsiteX800" fmla="*/ 11980831 w 12192002"/>
              <a:gd name="connsiteY800" fmla="*/ 6857999 h 6858000"/>
              <a:gd name="connsiteX801" fmla="*/ 11842370 w 12192002"/>
              <a:gd name="connsiteY801" fmla="*/ 6532596 h 6858000"/>
              <a:gd name="connsiteX802" fmla="*/ 11807118 w 12192002"/>
              <a:gd name="connsiteY802" fmla="*/ 6461642 h 6858000"/>
              <a:gd name="connsiteX803" fmla="*/ 11352410 w 12192002"/>
              <a:gd name="connsiteY803" fmla="*/ 5682534 h 6858000"/>
              <a:gd name="connsiteX804" fmla="*/ 11344098 w 12192002"/>
              <a:gd name="connsiteY804" fmla="*/ 5681717 h 6858000"/>
              <a:gd name="connsiteX805" fmla="*/ 10730809 w 12192002"/>
              <a:gd name="connsiteY805" fmla="*/ 5585749 h 6858000"/>
              <a:gd name="connsiteX806" fmla="*/ 10713050 w 12192002"/>
              <a:gd name="connsiteY806" fmla="*/ 5593271 h 6858000"/>
              <a:gd name="connsiteX807" fmla="*/ 9420192 w 12192002"/>
              <a:gd name="connsiteY807" fmla="*/ 5692050 h 6858000"/>
              <a:gd name="connsiteX808" fmla="*/ 9404066 w 12192002"/>
              <a:gd name="connsiteY808" fmla="*/ 5671708 h 6858000"/>
              <a:gd name="connsiteX809" fmla="*/ 10712309 w 12192002"/>
              <a:gd name="connsiteY809" fmla="*/ 5538562 h 6858000"/>
              <a:gd name="connsiteX810" fmla="*/ 11291486 w 12192002"/>
              <a:gd name="connsiteY810" fmla="*/ 5595804 h 6858000"/>
              <a:gd name="connsiteX811" fmla="*/ 11176624 w 12192002"/>
              <a:gd name="connsiteY811" fmla="*/ 5439340 h 6858000"/>
              <a:gd name="connsiteX812" fmla="*/ 10665962 w 12192002"/>
              <a:gd name="connsiteY812" fmla="*/ 4874588 h 6858000"/>
              <a:gd name="connsiteX813" fmla="*/ 10647017 w 12192002"/>
              <a:gd name="connsiteY813" fmla="*/ 4879047 h 6858000"/>
              <a:gd name="connsiteX814" fmla="*/ 10107096 w 12192002"/>
              <a:gd name="connsiteY814" fmla="*/ 4989072 h 6858000"/>
              <a:gd name="connsiteX815" fmla="*/ 9439953 w 12192002"/>
              <a:gd name="connsiteY815" fmla="*/ 4909921 h 6858000"/>
              <a:gd name="connsiteX816" fmla="*/ 9470279 w 12192002"/>
              <a:gd name="connsiteY816" fmla="*/ 4872131 h 6858000"/>
              <a:gd name="connsiteX817" fmla="*/ 10565024 w 12192002"/>
              <a:gd name="connsiteY817" fmla="*/ 4781269 h 6858000"/>
              <a:gd name="connsiteX818" fmla="*/ 9922490 w 12192002"/>
              <a:gd name="connsiteY818" fmla="*/ 4287833 h 6858000"/>
              <a:gd name="connsiteX819" fmla="*/ 9920481 w 12192002"/>
              <a:gd name="connsiteY819" fmla="*/ 4288346 h 6858000"/>
              <a:gd name="connsiteX820" fmla="*/ 9916127 w 12192002"/>
              <a:gd name="connsiteY820" fmla="*/ 4288836 h 6858000"/>
              <a:gd name="connsiteX821" fmla="*/ 9791125 w 12192002"/>
              <a:gd name="connsiteY821" fmla="*/ 4367248 h 6858000"/>
              <a:gd name="connsiteX822" fmla="*/ 9528364 w 12192002"/>
              <a:gd name="connsiteY822" fmla="*/ 4451767 h 6858000"/>
              <a:gd name="connsiteX823" fmla="*/ 8629850 w 12192002"/>
              <a:gd name="connsiteY823" fmla="*/ 4613329 h 6858000"/>
              <a:gd name="connsiteX824" fmla="*/ 8600239 w 12192002"/>
              <a:gd name="connsiteY824" fmla="*/ 4596243 h 6858000"/>
              <a:gd name="connsiteX825" fmla="*/ 9761570 w 12192002"/>
              <a:gd name="connsiteY825" fmla="*/ 4182283 h 6858000"/>
              <a:gd name="connsiteX826" fmla="*/ 9368237 w 12192002"/>
              <a:gd name="connsiteY826" fmla="*/ 3949470 h 6858000"/>
              <a:gd name="connsiteX827" fmla="*/ 9354614 w 12192002"/>
              <a:gd name="connsiteY827" fmla="*/ 3951288 h 6858000"/>
              <a:gd name="connsiteX828" fmla="*/ 8364351 w 12192002"/>
              <a:gd name="connsiteY828" fmla="*/ 4159267 h 6858000"/>
              <a:gd name="connsiteX829" fmla="*/ 8386567 w 12192002"/>
              <a:gd name="connsiteY829" fmla="*/ 4119760 h 6858000"/>
              <a:gd name="connsiteX830" fmla="*/ 9231713 w 12192002"/>
              <a:gd name="connsiteY830" fmla="*/ 3873539 h 6858000"/>
              <a:gd name="connsiteX831" fmla="*/ 9023301 w 12192002"/>
              <a:gd name="connsiteY831" fmla="*/ 3763109 h 6858000"/>
              <a:gd name="connsiteX832" fmla="*/ 9010556 w 12192002"/>
              <a:gd name="connsiteY832" fmla="*/ 3758998 h 6858000"/>
              <a:gd name="connsiteX833" fmla="*/ 8604324 w 12192002"/>
              <a:gd name="connsiteY833" fmla="*/ 3417171 h 6858000"/>
              <a:gd name="connsiteX834" fmla="*/ 8218577 w 12192002"/>
              <a:gd name="connsiteY834" fmla="*/ 2770227 h 6858000"/>
              <a:gd name="connsiteX835" fmla="*/ 8222774 w 12192002"/>
              <a:gd name="connsiteY835" fmla="*/ 2749954 h 6858000"/>
              <a:gd name="connsiteX836" fmla="*/ 8297623 w 12192002"/>
              <a:gd name="connsiteY836" fmla="*/ 2731935 h 6858000"/>
              <a:gd name="connsiteX837" fmla="*/ 9090618 w 12192002"/>
              <a:gd name="connsiteY837" fmla="*/ 3716225 h 6858000"/>
              <a:gd name="connsiteX838" fmla="*/ 9762441 w 12192002"/>
              <a:gd name="connsiteY838" fmla="*/ 4093587 h 6858000"/>
              <a:gd name="connsiteX839" fmla="*/ 9717826 w 12192002"/>
              <a:gd name="connsiteY839" fmla="*/ 3916719 h 6858000"/>
              <a:gd name="connsiteX840" fmla="*/ 9713123 w 12192002"/>
              <a:gd name="connsiteY840" fmla="*/ 3916663 h 6858000"/>
              <a:gd name="connsiteX841" fmla="*/ 9175594 w 12192002"/>
              <a:gd name="connsiteY841" fmla="*/ 3326950 h 6858000"/>
              <a:gd name="connsiteX842" fmla="*/ 9253941 w 12192002"/>
              <a:gd name="connsiteY842" fmla="*/ 3287566 h 6858000"/>
              <a:gd name="connsiteX843" fmla="*/ 9625671 w 12192002"/>
              <a:gd name="connsiteY843" fmla="*/ 3639960 h 6858000"/>
              <a:gd name="connsiteX844" fmla="*/ 9656881 w 12192002"/>
              <a:gd name="connsiteY844" fmla="*/ 3333361 h 6858000"/>
              <a:gd name="connsiteX845" fmla="*/ 9782066 w 12192002"/>
              <a:gd name="connsiteY845" fmla="*/ 2680771 h 6858000"/>
              <a:gd name="connsiteX846" fmla="*/ 9854151 w 12192002"/>
              <a:gd name="connsiteY846" fmla="*/ 2642862 h 6858000"/>
              <a:gd name="connsiteX847" fmla="*/ 11114299 w 12192002"/>
              <a:gd name="connsiteY847" fmla="*/ 2390555 h 6858000"/>
              <a:gd name="connsiteX848" fmla="*/ 11113373 w 12192002"/>
              <a:gd name="connsiteY848" fmla="*/ 2392739 h 6858000"/>
              <a:gd name="connsiteX849" fmla="*/ 11117197 w 12192002"/>
              <a:gd name="connsiteY849" fmla="*/ 2394358 h 6858000"/>
              <a:gd name="connsiteX850" fmla="*/ 11114299 w 12192002"/>
              <a:gd name="connsiteY850" fmla="*/ 2390555 h 6858000"/>
              <a:gd name="connsiteX851" fmla="*/ 10506276 w 12192002"/>
              <a:gd name="connsiteY851" fmla="*/ 2118977 h 6858000"/>
              <a:gd name="connsiteX852" fmla="*/ 10431542 w 12192002"/>
              <a:gd name="connsiteY852" fmla="*/ 2525128 h 6858000"/>
              <a:gd name="connsiteX853" fmla="*/ 10391375 w 12192002"/>
              <a:gd name="connsiteY853" fmla="*/ 2667145 h 6858000"/>
              <a:gd name="connsiteX854" fmla="*/ 10355047 w 12192002"/>
              <a:gd name="connsiteY854" fmla="*/ 2832031 h 6858000"/>
              <a:gd name="connsiteX855" fmla="*/ 10336080 w 12192002"/>
              <a:gd name="connsiteY855" fmla="*/ 2927011 h 6858000"/>
              <a:gd name="connsiteX856" fmla="*/ 10389394 w 12192002"/>
              <a:gd name="connsiteY856" fmla="*/ 2782834 h 6858000"/>
              <a:gd name="connsiteX857" fmla="*/ 10506276 w 12192002"/>
              <a:gd name="connsiteY857" fmla="*/ 2118977 h 6858000"/>
              <a:gd name="connsiteX858" fmla="*/ 11538179 w 12192002"/>
              <a:gd name="connsiteY858" fmla="*/ 2090376 h 6858000"/>
              <a:gd name="connsiteX859" fmla="*/ 11577479 w 12192002"/>
              <a:gd name="connsiteY859" fmla="*/ 2228695 h 6858000"/>
              <a:gd name="connsiteX860" fmla="*/ 11586754 w 12192002"/>
              <a:gd name="connsiteY860" fmla="*/ 2266098 h 6858000"/>
              <a:gd name="connsiteX861" fmla="*/ 11609011 w 12192002"/>
              <a:gd name="connsiteY861" fmla="*/ 2353427 h 6858000"/>
              <a:gd name="connsiteX862" fmla="*/ 11761579 w 12192002"/>
              <a:gd name="connsiteY862" fmla="*/ 2703223 h 6858000"/>
              <a:gd name="connsiteX863" fmla="*/ 11877711 w 12192002"/>
              <a:gd name="connsiteY863" fmla="*/ 2947465 h 6858000"/>
              <a:gd name="connsiteX864" fmla="*/ 11538179 w 12192002"/>
              <a:gd name="connsiteY864" fmla="*/ 2090376 h 6858000"/>
              <a:gd name="connsiteX865" fmla="*/ 6604735 w 12192002"/>
              <a:gd name="connsiteY865" fmla="*/ 2041381 h 6858000"/>
              <a:gd name="connsiteX866" fmla="*/ 7204487 w 12192002"/>
              <a:gd name="connsiteY866" fmla="*/ 2742112 h 6858000"/>
              <a:gd name="connsiteX867" fmla="*/ 7131592 w 12192002"/>
              <a:gd name="connsiteY867" fmla="*/ 2672096 h 6858000"/>
              <a:gd name="connsiteX868" fmla="*/ 6996344 w 12192002"/>
              <a:gd name="connsiteY868" fmla="*/ 2518310 h 6858000"/>
              <a:gd name="connsiteX869" fmla="*/ 6735495 w 12192002"/>
              <a:gd name="connsiteY869" fmla="*/ 2196890 h 6858000"/>
              <a:gd name="connsiteX870" fmla="*/ 6721901 w 12192002"/>
              <a:gd name="connsiteY870" fmla="*/ 2179274 h 6858000"/>
              <a:gd name="connsiteX871" fmla="*/ 6604735 w 12192002"/>
              <a:gd name="connsiteY871" fmla="*/ 2041381 h 6858000"/>
              <a:gd name="connsiteX872" fmla="*/ 11488421 w 12192002"/>
              <a:gd name="connsiteY872" fmla="*/ 2034549 h 6858000"/>
              <a:gd name="connsiteX873" fmla="*/ 11840356 w 12192002"/>
              <a:gd name="connsiteY873" fmla="*/ 2932293 h 6858000"/>
              <a:gd name="connsiteX874" fmla="*/ 11736331 w 12192002"/>
              <a:gd name="connsiteY874" fmla="*/ 2715710 h 6858000"/>
              <a:gd name="connsiteX875" fmla="*/ 11581560 w 12192002"/>
              <a:gd name="connsiteY875" fmla="*/ 2360474 h 6858000"/>
              <a:gd name="connsiteX876" fmla="*/ 11558442 w 12192002"/>
              <a:gd name="connsiteY876" fmla="*/ 2272139 h 6858000"/>
              <a:gd name="connsiteX877" fmla="*/ 11549169 w 12192002"/>
              <a:gd name="connsiteY877" fmla="*/ 2234734 h 6858000"/>
              <a:gd name="connsiteX878" fmla="*/ 11488421 w 12192002"/>
              <a:gd name="connsiteY878" fmla="*/ 2034549 h 6858000"/>
              <a:gd name="connsiteX879" fmla="*/ 10468916 w 12192002"/>
              <a:gd name="connsiteY879" fmla="*/ 2032338 h 6858000"/>
              <a:gd name="connsiteX880" fmla="*/ 10421480 w 12192002"/>
              <a:gd name="connsiteY880" fmla="*/ 2185446 h 6858000"/>
              <a:gd name="connsiteX881" fmla="*/ 10351264 w 12192002"/>
              <a:gd name="connsiteY881" fmla="*/ 2591574 h 6858000"/>
              <a:gd name="connsiteX882" fmla="*/ 10294485 w 12192002"/>
              <a:gd name="connsiteY882" fmla="*/ 2991809 h 6858000"/>
              <a:gd name="connsiteX883" fmla="*/ 10327850 w 12192002"/>
              <a:gd name="connsiteY883" fmla="*/ 2826310 h 6858000"/>
              <a:gd name="connsiteX884" fmla="*/ 10364099 w 12192002"/>
              <a:gd name="connsiteY884" fmla="*/ 2660098 h 6858000"/>
              <a:gd name="connsiteX885" fmla="*/ 10404725 w 12192002"/>
              <a:gd name="connsiteY885" fmla="*/ 2516991 h 6858000"/>
              <a:gd name="connsiteX886" fmla="*/ 10478071 w 12192002"/>
              <a:gd name="connsiteY886" fmla="*/ 2114122 h 6858000"/>
              <a:gd name="connsiteX887" fmla="*/ 10468916 w 12192002"/>
              <a:gd name="connsiteY887" fmla="*/ 2032338 h 6858000"/>
              <a:gd name="connsiteX888" fmla="*/ 10573132 w 12192002"/>
              <a:gd name="connsiteY888" fmla="*/ 1991479 h 6858000"/>
              <a:gd name="connsiteX889" fmla="*/ 11066880 w 12192002"/>
              <a:gd name="connsiteY889" fmla="*/ 2371770 h 6858000"/>
              <a:gd name="connsiteX890" fmla="*/ 10573132 w 12192002"/>
              <a:gd name="connsiteY890" fmla="*/ 1991479 h 6858000"/>
              <a:gd name="connsiteX891" fmla="*/ 6591670 w 12192002"/>
              <a:gd name="connsiteY891" fmla="*/ 1988277 h 6858000"/>
              <a:gd name="connsiteX892" fmla="*/ 6747349 w 12192002"/>
              <a:gd name="connsiteY892" fmla="*/ 2160069 h 6858000"/>
              <a:gd name="connsiteX893" fmla="*/ 6760943 w 12192002"/>
              <a:gd name="connsiteY893" fmla="*/ 2177686 h 6858000"/>
              <a:gd name="connsiteX894" fmla="*/ 7021065 w 12192002"/>
              <a:gd name="connsiteY894" fmla="*/ 2498102 h 6858000"/>
              <a:gd name="connsiteX895" fmla="*/ 7155223 w 12192002"/>
              <a:gd name="connsiteY895" fmla="*/ 2650386 h 6858000"/>
              <a:gd name="connsiteX896" fmla="*/ 7203167 w 12192002"/>
              <a:gd name="connsiteY896" fmla="*/ 2697288 h 6858000"/>
              <a:gd name="connsiteX897" fmla="*/ 6937703 w 12192002"/>
              <a:gd name="connsiteY897" fmla="*/ 2321981 h 6858000"/>
              <a:gd name="connsiteX898" fmla="*/ 6591670 w 12192002"/>
              <a:gd name="connsiteY898" fmla="*/ 1988277 h 6858000"/>
              <a:gd name="connsiteX899" fmla="*/ 5798670 w 12192002"/>
              <a:gd name="connsiteY899" fmla="*/ 1981601 h 6858000"/>
              <a:gd name="connsiteX900" fmla="*/ 5754709 w 12192002"/>
              <a:gd name="connsiteY900" fmla="*/ 2071454 h 6858000"/>
              <a:gd name="connsiteX901" fmla="*/ 5763044 w 12192002"/>
              <a:gd name="connsiteY901" fmla="*/ 2842206 h 6858000"/>
              <a:gd name="connsiteX902" fmla="*/ 5764974 w 12192002"/>
              <a:gd name="connsiteY902" fmla="*/ 2799609 h 6858000"/>
              <a:gd name="connsiteX903" fmla="*/ 5767665 w 12192002"/>
              <a:gd name="connsiteY903" fmla="*/ 2666409 h 6858000"/>
              <a:gd name="connsiteX904" fmla="*/ 5763055 w 12192002"/>
              <a:gd name="connsiteY904" fmla="*/ 2579705 h 6858000"/>
              <a:gd name="connsiteX905" fmla="*/ 5758079 w 12192002"/>
              <a:gd name="connsiteY905" fmla="*/ 2492508 h 6858000"/>
              <a:gd name="connsiteX906" fmla="*/ 5779325 w 12192002"/>
              <a:gd name="connsiteY906" fmla="*/ 2197069 h 6858000"/>
              <a:gd name="connsiteX907" fmla="*/ 5798670 w 12192002"/>
              <a:gd name="connsiteY907" fmla="*/ 1981601 h 6858000"/>
              <a:gd name="connsiteX908" fmla="*/ 5829202 w 12192002"/>
              <a:gd name="connsiteY908" fmla="*/ 1971679 h 6858000"/>
              <a:gd name="connsiteX909" fmla="*/ 5809558 w 12192002"/>
              <a:gd name="connsiteY909" fmla="*/ 2198043 h 6858000"/>
              <a:gd name="connsiteX910" fmla="*/ 5788653 w 12192002"/>
              <a:gd name="connsiteY910" fmla="*/ 2489430 h 6858000"/>
              <a:gd name="connsiteX911" fmla="*/ 5793439 w 12192002"/>
              <a:gd name="connsiteY911" fmla="*/ 2575235 h 6858000"/>
              <a:gd name="connsiteX912" fmla="*/ 5796836 w 12192002"/>
              <a:gd name="connsiteY912" fmla="*/ 2637633 h 6858000"/>
              <a:gd name="connsiteX913" fmla="*/ 5818614 w 12192002"/>
              <a:gd name="connsiteY913" fmla="*/ 2473055 h 6858000"/>
              <a:gd name="connsiteX914" fmla="*/ 5829202 w 12192002"/>
              <a:gd name="connsiteY914" fmla="*/ 1971679 h 6858000"/>
              <a:gd name="connsiteX915" fmla="*/ 10578769 w 12192002"/>
              <a:gd name="connsiteY915" fmla="*/ 1962963 h 6858000"/>
              <a:gd name="connsiteX916" fmla="*/ 11073823 w 12192002"/>
              <a:gd name="connsiteY916" fmla="*/ 2338658 h 6858000"/>
              <a:gd name="connsiteX917" fmla="*/ 10578769 w 12192002"/>
              <a:gd name="connsiteY917" fmla="*/ 1962963 h 6858000"/>
              <a:gd name="connsiteX918" fmla="*/ 5911389 w 12192002"/>
              <a:gd name="connsiteY918" fmla="*/ 1898371 h 6858000"/>
              <a:gd name="connsiteX919" fmla="*/ 6237627 w 12192002"/>
              <a:gd name="connsiteY919" fmla="*/ 2231921 h 6858000"/>
              <a:gd name="connsiteX920" fmla="*/ 5911389 w 12192002"/>
              <a:gd name="connsiteY920" fmla="*/ 1898371 h 6858000"/>
              <a:gd name="connsiteX921" fmla="*/ 6944437 w 12192002"/>
              <a:gd name="connsiteY921" fmla="*/ 1575402 h 6858000"/>
              <a:gd name="connsiteX922" fmla="*/ 6304730 w 12192002"/>
              <a:gd name="connsiteY922" fmla="*/ 1766654 h 6858000"/>
              <a:gd name="connsiteX923" fmla="*/ 6944437 w 12192002"/>
              <a:gd name="connsiteY923" fmla="*/ 1575402 h 6858000"/>
              <a:gd name="connsiteX924" fmla="*/ 7019523 w 12192002"/>
              <a:gd name="connsiteY924" fmla="*/ 1519450 h 6858000"/>
              <a:gd name="connsiteX925" fmla="*/ 6298091 w 12192002"/>
              <a:gd name="connsiteY925" fmla="*/ 1737122 h 6858000"/>
              <a:gd name="connsiteX926" fmla="*/ 7019523 w 12192002"/>
              <a:gd name="connsiteY926" fmla="*/ 1519450 h 6858000"/>
              <a:gd name="connsiteX927" fmla="*/ 2399523 w 12192002"/>
              <a:gd name="connsiteY927" fmla="*/ 1428234 h 6858000"/>
              <a:gd name="connsiteX928" fmla="*/ 2224982 w 12192002"/>
              <a:gd name="connsiteY928" fmla="*/ 1826201 h 6858000"/>
              <a:gd name="connsiteX929" fmla="*/ 2096099 w 12192002"/>
              <a:gd name="connsiteY929" fmla="*/ 2345900 h 6858000"/>
              <a:gd name="connsiteX930" fmla="*/ 2283317 w 12192002"/>
              <a:gd name="connsiteY930" fmla="*/ 1796925 h 6858000"/>
              <a:gd name="connsiteX931" fmla="*/ 2448558 w 12192002"/>
              <a:gd name="connsiteY931" fmla="*/ 1373435 h 6858000"/>
              <a:gd name="connsiteX932" fmla="*/ 2312521 w 12192002"/>
              <a:gd name="connsiteY932" fmla="*/ 1806140 h 6858000"/>
              <a:gd name="connsiteX933" fmla="*/ 2127533 w 12192002"/>
              <a:gd name="connsiteY933" fmla="*/ 2348380 h 6858000"/>
              <a:gd name="connsiteX934" fmla="*/ 2358080 w 12192002"/>
              <a:gd name="connsiteY934" fmla="*/ 1866134 h 6858000"/>
              <a:gd name="connsiteX935" fmla="*/ 2407436 w 12192002"/>
              <a:gd name="connsiteY935" fmla="*/ 1651070 h 6858000"/>
              <a:gd name="connsiteX936" fmla="*/ 2448558 w 12192002"/>
              <a:gd name="connsiteY936" fmla="*/ 1373435 h 6858000"/>
              <a:gd name="connsiteX937" fmla="*/ 278707 w 12192002"/>
              <a:gd name="connsiteY937" fmla="*/ 1352270 h 6858000"/>
              <a:gd name="connsiteX938" fmla="*/ 321570 w 12192002"/>
              <a:gd name="connsiteY938" fmla="*/ 1861610 h 6858000"/>
              <a:gd name="connsiteX939" fmla="*/ 294281 w 12192002"/>
              <a:gd name="connsiteY939" fmla="*/ 1440658 h 6858000"/>
              <a:gd name="connsiteX940" fmla="*/ 1423821 w 12192002"/>
              <a:gd name="connsiteY940" fmla="*/ 1351958 h 6858000"/>
              <a:gd name="connsiteX941" fmla="*/ 1638521 w 12192002"/>
              <a:gd name="connsiteY941" fmla="*/ 1908470 h 6858000"/>
              <a:gd name="connsiteX942" fmla="*/ 1754199 w 12192002"/>
              <a:gd name="connsiteY942" fmla="*/ 2149284 h 6858000"/>
              <a:gd name="connsiteX943" fmla="*/ 1908359 w 12192002"/>
              <a:gd name="connsiteY943" fmla="*/ 2364988 h 6858000"/>
              <a:gd name="connsiteX944" fmla="*/ 1647661 w 12192002"/>
              <a:gd name="connsiteY944" fmla="*/ 1825945 h 6858000"/>
              <a:gd name="connsiteX945" fmla="*/ 1423821 w 12192002"/>
              <a:gd name="connsiteY945" fmla="*/ 1351958 h 6858000"/>
              <a:gd name="connsiteX946" fmla="*/ 9518298 w 12192002"/>
              <a:gd name="connsiteY946" fmla="*/ 1338235 h 6858000"/>
              <a:gd name="connsiteX947" fmla="*/ 9838009 w 12192002"/>
              <a:gd name="connsiteY947" fmla="*/ 2272553 h 6858000"/>
              <a:gd name="connsiteX948" fmla="*/ 9805906 w 12192002"/>
              <a:gd name="connsiteY948" fmla="*/ 2159819 h 6858000"/>
              <a:gd name="connsiteX949" fmla="*/ 9801623 w 12192002"/>
              <a:gd name="connsiteY949" fmla="*/ 2142555 h 6858000"/>
              <a:gd name="connsiteX950" fmla="*/ 9628671 w 12192002"/>
              <a:gd name="connsiteY950" fmla="*/ 1617375 h 6858000"/>
              <a:gd name="connsiteX951" fmla="*/ 9598299 w 12192002"/>
              <a:gd name="connsiteY951" fmla="*/ 1544643 h 6858000"/>
              <a:gd name="connsiteX952" fmla="*/ 9518298 w 12192002"/>
              <a:gd name="connsiteY952" fmla="*/ 1338235 h 6858000"/>
              <a:gd name="connsiteX953" fmla="*/ 1431890 w 12192002"/>
              <a:gd name="connsiteY953" fmla="*/ 1306475 h 6858000"/>
              <a:gd name="connsiteX954" fmla="*/ 1507597 w 12192002"/>
              <a:gd name="connsiteY954" fmla="*/ 1446132 h 6858000"/>
              <a:gd name="connsiteX955" fmla="*/ 1674586 w 12192002"/>
              <a:gd name="connsiteY955" fmla="*/ 1813832 h 6858000"/>
              <a:gd name="connsiteX956" fmla="*/ 1815950 w 12192002"/>
              <a:gd name="connsiteY956" fmla="*/ 2128564 h 6858000"/>
              <a:gd name="connsiteX957" fmla="*/ 1984242 w 12192002"/>
              <a:gd name="connsiteY957" fmla="*/ 2430829 h 6858000"/>
              <a:gd name="connsiteX958" fmla="*/ 2014023 w 12192002"/>
              <a:gd name="connsiteY958" fmla="*/ 2450995 h 6858000"/>
              <a:gd name="connsiteX959" fmla="*/ 1747337 w 12192002"/>
              <a:gd name="connsiteY959" fmla="*/ 1855264 h 6858000"/>
              <a:gd name="connsiteX960" fmla="*/ 1533749 w 12192002"/>
              <a:gd name="connsiteY960" fmla="*/ 1478656 h 6858000"/>
              <a:gd name="connsiteX961" fmla="*/ 1431890 w 12192002"/>
              <a:gd name="connsiteY961" fmla="*/ 1306475 h 6858000"/>
              <a:gd name="connsiteX962" fmla="*/ 5052692 w 12192002"/>
              <a:gd name="connsiteY962" fmla="*/ 1292994 h 6858000"/>
              <a:gd name="connsiteX963" fmla="*/ 5200661 w 12192002"/>
              <a:gd name="connsiteY963" fmla="*/ 1635186 h 6858000"/>
              <a:gd name="connsiteX964" fmla="*/ 5297138 w 12192002"/>
              <a:gd name="connsiteY964" fmla="*/ 1906351 h 6858000"/>
              <a:gd name="connsiteX965" fmla="*/ 5052692 w 12192002"/>
              <a:gd name="connsiteY965" fmla="*/ 1292994 h 6858000"/>
              <a:gd name="connsiteX966" fmla="*/ 9528078 w 12192002"/>
              <a:gd name="connsiteY966" fmla="*/ 1278636 h 6858000"/>
              <a:gd name="connsiteX967" fmla="*/ 9623946 w 12192002"/>
              <a:gd name="connsiteY967" fmla="*/ 1534260 h 6858000"/>
              <a:gd name="connsiteX968" fmla="*/ 9654858 w 12192002"/>
              <a:gd name="connsiteY968" fmla="*/ 1607218 h 6858000"/>
              <a:gd name="connsiteX969" fmla="*/ 9826304 w 12192002"/>
              <a:gd name="connsiteY969" fmla="*/ 2125320 h 6858000"/>
              <a:gd name="connsiteX970" fmla="*/ 9701198 w 12192002"/>
              <a:gd name="connsiteY970" fmla="*/ 1646797 h 6858000"/>
              <a:gd name="connsiteX971" fmla="*/ 9528078 w 12192002"/>
              <a:gd name="connsiteY971" fmla="*/ 1278636 h 6858000"/>
              <a:gd name="connsiteX972" fmla="*/ 5009948 w 12192002"/>
              <a:gd name="connsiteY972" fmla="*/ 1273619 h 6858000"/>
              <a:gd name="connsiteX973" fmla="*/ 5121777 w 12192002"/>
              <a:gd name="connsiteY973" fmla="*/ 1654213 h 6858000"/>
              <a:gd name="connsiteX974" fmla="*/ 5293545 w 12192002"/>
              <a:gd name="connsiteY974" fmla="*/ 2072247 h 6858000"/>
              <a:gd name="connsiteX975" fmla="*/ 5294042 w 12192002"/>
              <a:gd name="connsiteY975" fmla="*/ 2065019 h 6858000"/>
              <a:gd name="connsiteX976" fmla="*/ 5171936 w 12192002"/>
              <a:gd name="connsiteY976" fmla="*/ 1647613 h 6858000"/>
              <a:gd name="connsiteX977" fmla="*/ 5009948 w 12192002"/>
              <a:gd name="connsiteY977" fmla="*/ 1273619 h 6858000"/>
              <a:gd name="connsiteX978" fmla="*/ 655236 w 12192002"/>
              <a:gd name="connsiteY978" fmla="*/ 1268632 h 6858000"/>
              <a:gd name="connsiteX979" fmla="*/ 839521 w 12192002"/>
              <a:gd name="connsiteY979" fmla="*/ 1685315 h 6858000"/>
              <a:gd name="connsiteX980" fmla="*/ 1109416 w 12192002"/>
              <a:gd name="connsiteY980" fmla="*/ 2061663 h 6858000"/>
              <a:gd name="connsiteX981" fmla="*/ 1298300 w 12192002"/>
              <a:gd name="connsiteY981" fmla="*/ 2247742 h 6858000"/>
              <a:gd name="connsiteX982" fmla="*/ 1125871 w 12192002"/>
              <a:gd name="connsiteY982" fmla="*/ 1989513 h 6858000"/>
              <a:gd name="connsiteX983" fmla="*/ 981574 w 12192002"/>
              <a:gd name="connsiteY983" fmla="*/ 1783157 h 6858000"/>
              <a:gd name="connsiteX984" fmla="*/ 922198 w 12192002"/>
              <a:gd name="connsiteY984" fmla="*/ 1677437 h 6858000"/>
              <a:gd name="connsiteX985" fmla="*/ 869293 w 12192002"/>
              <a:gd name="connsiteY985" fmla="*/ 1583214 h 6858000"/>
              <a:gd name="connsiteX986" fmla="*/ 751431 w 12192002"/>
              <a:gd name="connsiteY986" fmla="*/ 1405731 h 6858000"/>
              <a:gd name="connsiteX987" fmla="*/ 6516292 w 12192002"/>
              <a:gd name="connsiteY987" fmla="*/ 1263064 h 6858000"/>
              <a:gd name="connsiteX988" fmla="*/ 5736320 w 12192002"/>
              <a:gd name="connsiteY988" fmla="*/ 1501803 h 6858000"/>
              <a:gd name="connsiteX989" fmla="*/ 6516292 w 12192002"/>
              <a:gd name="connsiteY989" fmla="*/ 1263064 h 6858000"/>
              <a:gd name="connsiteX990" fmla="*/ 291466 w 12192002"/>
              <a:gd name="connsiteY990" fmla="*/ 1250369 h 6858000"/>
              <a:gd name="connsiteX991" fmla="*/ 323180 w 12192002"/>
              <a:gd name="connsiteY991" fmla="*/ 1435283 h 6858000"/>
              <a:gd name="connsiteX992" fmla="*/ 349381 w 12192002"/>
              <a:gd name="connsiteY992" fmla="*/ 1875041 h 6858000"/>
              <a:gd name="connsiteX993" fmla="*/ 374363 w 12192002"/>
              <a:gd name="connsiteY993" fmla="*/ 1506494 h 6858000"/>
              <a:gd name="connsiteX994" fmla="*/ 302168 w 12192002"/>
              <a:gd name="connsiteY994" fmla="*/ 1274495 h 6858000"/>
              <a:gd name="connsiteX995" fmla="*/ 291466 w 12192002"/>
              <a:gd name="connsiteY995" fmla="*/ 1250369 h 6858000"/>
              <a:gd name="connsiteX996" fmla="*/ 678222 w 12192002"/>
              <a:gd name="connsiteY996" fmla="*/ 1248670 h 6858000"/>
              <a:gd name="connsiteX997" fmla="*/ 775536 w 12192002"/>
              <a:gd name="connsiteY997" fmla="*/ 1388015 h 6858000"/>
              <a:gd name="connsiteX998" fmla="*/ 894529 w 12192002"/>
              <a:gd name="connsiteY998" fmla="*/ 1567739 h 6858000"/>
              <a:gd name="connsiteX999" fmla="*/ 948000 w 12192002"/>
              <a:gd name="connsiteY999" fmla="*/ 1663088 h 6858000"/>
              <a:gd name="connsiteX1000" fmla="*/ 1006812 w 12192002"/>
              <a:gd name="connsiteY1000" fmla="*/ 1767683 h 6858000"/>
              <a:gd name="connsiteX1001" fmla="*/ 1149133 w 12192002"/>
              <a:gd name="connsiteY1001" fmla="*/ 1971513 h 6858000"/>
              <a:gd name="connsiteX1002" fmla="*/ 1333952 w 12192002"/>
              <a:gd name="connsiteY1002" fmla="*/ 2251620 h 6858000"/>
              <a:gd name="connsiteX1003" fmla="*/ 1337329 w 12192002"/>
              <a:gd name="connsiteY1003" fmla="*/ 2258350 h 6858000"/>
              <a:gd name="connsiteX1004" fmla="*/ 1014726 w 12192002"/>
              <a:gd name="connsiteY1004" fmla="*/ 1615556 h 6858000"/>
              <a:gd name="connsiteX1005" fmla="*/ 678222 w 12192002"/>
              <a:gd name="connsiteY1005" fmla="*/ 1248670 h 6858000"/>
              <a:gd name="connsiteX1006" fmla="*/ 9441752 w 12192002"/>
              <a:gd name="connsiteY1006" fmla="*/ 1245311 h 6858000"/>
              <a:gd name="connsiteX1007" fmla="*/ 9278979 w 12192002"/>
              <a:gd name="connsiteY1007" fmla="*/ 1406236 h 6858000"/>
              <a:gd name="connsiteX1008" fmla="*/ 9235540 w 12192002"/>
              <a:gd name="connsiteY1008" fmla="*/ 1546869 h 6858000"/>
              <a:gd name="connsiteX1009" fmla="*/ 9264074 w 12192002"/>
              <a:gd name="connsiteY1009" fmla="*/ 1557016 h 6858000"/>
              <a:gd name="connsiteX1010" fmla="*/ 9441752 w 12192002"/>
              <a:gd name="connsiteY1010" fmla="*/ 1245311 h 6858000"/>
              <a:gd name="connsiteX1011" fmla="*/ 6691602 w 12192002"/>
              <a:gd name="connsiteY1011" fmla="*/ 1140573 h 6858000"/>
              <a:gd name="connsiteX1012" fmla="*/ 6571100 w 12192002"/>
              <a:gd name="connsiteY1012" fmla="*/ 1183662 h 6858000"/>
              <a:gd name="connsiteX1013" fmla="*/ 6241687 w 12192002"/>
              <a:gd name="connsiteY1013" fmla="*/ 1257600 h 6858000"/>
              <a:gd name="connsiteX1014" fmla="*/ 5693009 w 12192002"/>
              <a:gd name="connsiteY1014" fmla="*/ 1478256 h 6858000"/>
              <a:gd name="connsiteX1015" fmla="*/ 6548420 w 12192002"/>
              <a:gd name="connsiteY1015" fmla="*/ 1214599 h 6858000"/>
              <a:gd name="connsiteX1016" fmla="*/ 6605473 w 12192002"/>
              <a:gd name="connsiteY1016" fmla="*/ 1184686 h 6858000"/>
              <a:gd name="connsiteX1017" fmla="*/ 6691602 w 12192002"/>
              <a:gd name="connsiteY1017" fmla="*/ 1140573 h 6858000"/>
              <a:gd name="connsiteX1018" fmla="*/ 4002475 w 12192002"/>
              <a:gd name="connsiteY1018" fmla="*/ 1037802 h 6858000"/>
              <a:gd name="connsiteX1019" fmla="*/ 4000324 w 12192002"/>
              <a:gd name="connsiteY1019" fmla="*/ 1039362 h 6858000"/>
              <a:gd name="connsiteX1020" fmla="*/ 4002862 w 12192002"/>
              <a:gd name="connsiteY1020" fmla="*/ 1042866 h 6858000"/>
              <a:gd name="connsiteX1021" fmla="*/ 4002475 w 12192002"/>
              <a:gd name="connsiteY1021" fmla="*/ 1037802 h 6858000"/>
              <a:gd name="connsiteX1022" fmla="*/ 506322 w 12192002"/>
              <a:gd name="connsiteY1022" fmla="*/ 1020997 h 6858000"/>
              <a:gd name="connsiteX1023" fmla="*/ 533068 w 12192002"/>
              <a:gd name="connsiteY1023" fmla="*/ 1029409 h 6858000"/>
              <a:gd name="connsiteX1024" fmla="*/ 1232525 w 12192002"/>
              <a:gd name="connsiteY1024" fmla="*/ 1804675 h 6858000"/>
              <a:gd name="connsiteX1025" fmla="*/ 1388858 w 12192002"/>
              <a:gd name="connsiteY1025" fmla="*/ 2368011 h 6858000"/>
              <a:gd name="connsiteX1026" fmla="*/ 1384098 w 12192002"/>
              <a:gd name="connsiteY1026" fmla="*/ 2378125 h 6858000"/>
              <a:gd name="connsiteX1027" fmla="*/ 1425393 w 12192002"/>
              <a:gd name="connsiteY1027" fmla="*/ 2589124 h 6858000"/>
              <a:gd name="connsiteX1028" fmla="*/ 1424001 w 12192002"/>
              <a:gd name="connsiteY1028" fmla="*/ 2597541 h 6858000"/>
              <a:gd name="connsiteX1029" fmla="*/ 2152729 w 12192002"/>
              <a:gd name="connsiteY1029" fmla="*/ 2864487 h 6858000"/>
              <a:gd name="connsiteX1030" fmla="*/ 2020609 w 12192002"/>
              <a:gd name="connsiteY1030" fmla="*/ 2539671 h 6858000"/>
              <a:gd name="connsiteX1031" fmla="*/ 2018920 w 12192002"/>
              <a:gd name="connsiteY1031" fmla="*/ 2536309 h 6858000"/>
              <a:gd name="connsiteX1032" fmla="*/ 1342441 w 12192002"/>
              <a:gd name="connsiteY1032" fmla="*/ 1173017 h 6858000"/>
              <a:gd name="connsiteX1033" fmla="*/ 1367925 w 12192002"/>
              <a:gd name="connsiteY1033" fmla="*/ 1135648 h 6858000"/>
              <a:gd name="connsiteX1034" fmla="*/ 1771401 w 12192002"/>
              <a:gd name="connsiteY1034" fmla="*/ 1806673 h 6858000"/>
              <a:gd name="connsiteX1035" fmla="*/ 1972385 w 12192002"/>
              <a:gd name="connsiteY1035" fmla="*/ 2198735 h 6858000"/>
              <a:gd name="connsiteX1036" fmla="*/ 2040892 w 12192002"/>
              <a:gd name="connsiteY1036" fmla="*/ 2405205 h 6858000"/>
              <a:gd name="connsiteX1037" fmla="*/ 2131689 w 12192002"/>
              <a:gd name="connsiteY1037" fmla="*/ 1936926 h 6858000"/>
              <a:gd name="connsiteX1038" fmla="*/ 2454820 w 12192002"/>
              <a:gd name="connsiteY1038" fmla="*/ 1248808 h 6858000"/>
              <a:gd name="connsiteX1039" fmla="*/ 2492512 w 12192002"/>
              <a:gd name="connsiteY1039" fmla="*/ 1302920 h 6858000"/>
              <a:gd name="connsiteX1040" fmla="*/ 2081216 w 12192002"/>
              <a:gd name="connsiteY1040" fmla="*/ 2527513 h 6858000"/>
              <a:gd name="connsiteX1041" fmla="*/ 2081211 w 12192002"/>
              <a:gd name="connsiteY1041" fmla="*/ 2528916 h 6858000"/>
              <a:gd name="connsiteX1042" fmla="*/ 2199067 w 12192002"/>
              <a:gd name="connsiteY1042" fmla="*/ 2884061 h 6858000"/>
              <a:gd name="connsiteX1043" fmla="*/ 3192586 w 12192002"/>
              <a:gd name="connsiteY1043" fmla="*/ 3411496 h 6858000"/>
              <a:gd name="connsiteX1044" fmla="*/ 3182620 w 12192002"/>
              <a:gd name="connsiteY1044" fmla="*/ 3483279 h 6858000"/>
              <a:gd name="connsiteX1045" fmla="*/ 2435119 w 12192002"/>
              <a:gd name="connsiteY1045" fmla="*/ 3080173 h 6858000"/>
              <a:gd name="connsiteX1046" fmla="*/ 2410152 w 12192002"/>
              <a:gd name="connsiteY1046" fmla="*/ 3063751 h 6858000"/>
              <a:gd name="connsiteX1047" fmla="*/ 2408099 w 12192002"/>
              <a:gd name="connsiteY1047" fmla="*/ 3064403 h 6858000"/>
              <a:gd name="connsiteX1048" fmla="*/ 2407218 w 12192002"/>
              <a:gd name="connsiteY1048" fmla="*/ 3070324 h 6858000"/>
              <a:gd name="connsiteX1049" fmla="*/ 2380138 w 12192002"/>
              <a:gd name="connsiteY1049" fmla="*/ 3099341 h 6858000"/>
              <a:gd name="connsiteX1050" fmla="*/ 1765923 w 12192002"/>
              <a:gd name="connsiteY1050" fmla="*/ 3581043 h 6858000"/>
              <a:gd name="connsiteX1051" fmla="*/ 1702258 w 12192002"/>
              <a:gd name="connsiteY1051" fmla="*/ 3612286 h 6858000"/>
              <a:gd name="connsiteX1052" fmla="*/ 1538370 w 12192002"/>
              <a:gd name="connsiteY1052" fmla="*/ 3811804 h 6858000"/>
              <a:gd name="connsiteX1053" fmla="*/ 542867 w 12192002"/>
              <a:gd name="connsiteY1053" fmla="*/ 4944092 h 6858000"/>
              <a:gd name="connsiteX1054" fmla="*/ 515800 w 12192002"/>
              <a:gd name="connsiteY1054" fmla="*/ 4862180 h 6858000"/>
              <a:gd name="connsiteX1055" fmla="*/ 909145 w 12192002"/>
              <a:gd name="connsiteY1055" fmla="*/ 4199225 h 6858000"/>
              <a:gd name="connsiteX1056" fmla="*/ 1214067 w 12192002"/>
              <a:gd name="connsiteY1056" fmla="*/ 3908561 h 6858000"/>
              <a:gd name="connsiteX1057" fmla="*/ 640967 w 12192002"/>
              <a:gd name="connsiteY1057" fmla="*/ 4105601 h 6858000"/>
              <a:gd name="connsiteX1058" fmla="*/ 112563 w 12192002"/>
              <a:gd name="connsiteY1058" fmla="*/ 4396952 h 6858000"/>
              <a:gd name="connsiteX1059" fmla="*/ 0 w 12192002"/>
              <a:gd name="connsiteY1059" fmla="*/ 4466006 h 6858000"/>
              <a:gd name="connsiteX1060" fmla="*/ 0 w 12192002"/>
              <a:gd name="connsiteY1060" fmla="*/ 4233763 h 6858000"/>
              <a:gd name="connsiteX1061" fmla="*/ 36881 w 12192002"/>
              <a:gd name="connsiteY1061" fmla="*/ 4200118 h 6858000"/>
              <a:gd name="connsiteX1062" fmla="*/ 910534 w 12192002"/>
              <a:gd name="connsiteY1062" fmla="*/ 3629753 h 6858000"/>
              <a:gd name="connsiteX1063" fmla="*/ 1578717 w 12192002"/>
              <a:gd name="connsiteY1063" fmla="*/ 3575982 h 6858000"/>
              <a:gd name="connsiteX1064" fmla="*/ 2338780 w 12192002"/>
              <a:gd name="connsiteY1064" fmla="*/ 3033725 h 6858000"/>
              <a:gd name="connsiteX1065" fmla="*/ 1807991 w 12192002"/>
              <a:gd name="connsiteY1065" fmla="*/ 2807184 h 6858000"/>
              <a:gd name="connsiteX1066" fmla="*/ 1416358 w 12192002"/>
              <a:gd name="connsiteY1066" fmla="*/ 3112571 h 6858000"/>
              <a:gd name="connsiteX1067" fmla="*/ 939066 w 12192002"/>
              <a:gd name="connsiteY1067" fmla="*/ 3378798 h 6858000"/>
              <a:gd name="connsiteX1068" fmla="*/ 115099 w 12192002"/>
              <a:gd name="connsiteY1068" fmla="*/ 3607650 h 6858000"/>
              <a:gd name="connsiteX1069" fmla="*/ 97284 w 12192002"/>
              <a:gd name="connsiteY1069" fmla="*/ 3520393 h 6858000"/>
              <a:gd name="connsiteX1070" fmla="*/ 922050 w 12192002"/>
              <a:gd name="connsiteY1070" fmla="*/ 3074867 h 6858000"/>
              <a:gd name="connsiteX1071" fmla="*/ 1405265 w 12192002"/>
              <a:gd name="connsiteY1071" fmla="*/ 3016319 h 6858000"/>
              <a:gd name="connsiteX1072" fmla="*/ 1407512 w 12192002"/>
              <a:gd name="connsiteY1072" fmla="*/ 3018001 h 6858000"/>
              <a:gd name="connsiteX1073" fmla="*/ 1726266 w 12192002"/>
              <a:gd name="connsiteY1073" fmla="*/ 2777274 h 6858000"/>
              <a:gd name="connsiteX1074" fmla="*/ 625390 w 12192002"/>
              <a:gd name="connsiteY1074" fmla="*/ 2514541 h 6858000"/>
              <a:gd name="connsiteX1075" fmla="*/ 619799 w 12192002"/>
              <a:gd name="connsiteY1075" fmla="*/ 2527180 h 6858000"/>
              <a:gd name="connsiteX1076" fmla="*/ 310030 w 12192002"/>
              <a:gd name="connsiteY1076" fmla="*/ 2771818 h 6858000"/>
              <a:gd name="connsiteX1077" fmla="*/ 173877 w 12192002"/>
              <a:gd name="connsiteY1077" fmla="*/ 2937056 h 6858000"/>
              <a:gd name="connsiteX1078" fmla="*/ 77889 w 12192002"/>
              <a:gd name="connsiteY1078" fmla="*/ 3138440 h 6858000"/>
              <a:gd name="connsiteX1079" fmla="*/ 0 w 12192002"/>
              <a:gd name="connsiteY1079" fmla="*/ 3271395 h 6858000"/>
              <a:gd name="connsiteX1080" fmla="*/ 0 w 12192002"/>
              <a:gd name="connsiteY1080" fmla="*/ 3153002 h 6858000"/>
              <a:gd name="connsiteX1081" fmla="*/ 2386 w 12192002"/>
              <a:gd name="connsiteY1081" fmla="*/ 3149203 h 6858000"/>
              <a:gd name="connsiteX1082" fmla="*/ 89753 w 12192002"/>
              <a:gd name="connsiteY1082" fmla="*/ 2987702 h 6858000"/>
              <a:gd name="connsiteX1083" fmla="*/ 76869 w 12192002"/>
              <a:gd name="connsiteY1083" fmla="*/ 3005404 h 6858000"/>
              <a:gd name="connsiteX1084" fmla="*/ 32049 w 12192002"/>
              <a:gd name="connsiteY1084" fmla="*/ 3065814 h 6858000"/>
              <a:gd name="connsiteX1085" fmla="*/ 0 w 12192002"/>
              <a:gd name="connsiteY1085" fmla="*/ 3108744 h 6858000"/>
              <a:gd name="connsiteX1086" fmla="*/ 0 w 12192002"/>
              <a:gd name="connsiteY1086" fmla="*/ 3058059 h 6858000"/>
              <a:gd name="connsiteX1087" fmla="*/ 7610 w 12192002"/>
              <a:gd name="connsiteY1087" fmla="*/ 3047889 h 6858000"/>
              <a:gd name="connsiteX1088" fmla="*/ 52419 w 12192002"/>
              <a:gd name="connsiteY1088" fmla="*/ 2987479 h 6858000"/>
              <a:gd name="connsiteX1089" fmla="*/ 59142 w 12192002"/>
              <a:gd name="connsiteY1089" fmla="*/ 2978488 h 6858000"/>
              <a:gd name="connsiteX1090" fmla="*/ 0 w 12192002"/>
              <a:gd name="connsiteY1090" fmla="*/ 3015334 h 6858000"/>
              <a:gd name="connsiteX1091" fmla="*/ 0 w 12192002"/>
              <a:gd name="connsiteY1091" fmla="*/ 2914286 h 6858000"/>
              <a:gd name="connsiteX1092" fmla="*/ 36383 w 12192002"/>
              <a:gd name="connsiteY1092" fmla="*/ 2901128 h 6858000"/>
              <a:gd name="connsiteX1093" fmla="*/ 156329 w 12192002"/>
              <a:gd name="connsiteY1093" fmla="*/ 2840533 h 6858000"/>
              <a:gd name="connsiteX1094" fmla="*/ 358355 w 12192002"/>
              <a:gd name="connsiteY1094" fmla="*/ 2620471 h 6858000"/>
              <a:gd name="connsiteX1095" fmla="*/ 510577 w 12192002"/>
              <a:gd name="connsiteY1095" fmla="*/ 2501244 h 6858000"/>
              <a:gd name="connsiteX1096" fmla="*/ 211967 w 12192002"/>
              <a:gd name="connsiteY1096" fmla="*/ 2479171 h 6858000"/>
              <a:gd name="connsiteX1097" fmla="*/ 0 w 12192002"/>
              <a:gd name="connsiteY1097" fmla="*/ 2476398 h 6858000"/>
              <a:gd name="connsiteX1098" fmla="*/ 0 w 12192002"/>
              <a:gd name="connsiteY1098" fmla="*/ 2389189 h 6858000"/>
              <a:gd name="connsiteX1099" fmla="*/ 103062 w 12192002"/>
              <a:gd name="connsiteY1099" fmla="*/ 2389518 h 6858000"/>
              <a:gd name="connsiteX1100" fmla="*/ 510734 w 12192002"/>
              <a:gd name="connsiteY1100" fmla="*/ 2416201 h 6858000"/>
              <a:gd name="connsiteX1101" fmla="*/ 279257 w 12192002"/>
              <a:gd name="connsiteY1101" fmla="*/ 2092102 h 6858000"/>
              <a:gd name="connsiteX1102" fmla="*/ 65265 w 12192002"/>
              <a:gd name="connsiteY1102" fmla="*/ 2006049 h 6858000"/>
              <a:gd name="connsiteX1103" fmla="*/ 0 w 12192002"/>
              <a:gd name="connsiteY1103" fmla="*/ 1982532 h 6858000"/>
              <a:gd name="connsiteX1104" fmla="*/ 0 w 12192002"/>
              <a:gd name="connsiteY1104" fmla="*/ 1912789 h 6858000"/>
              <a:gd name="connsiteX1105" fmla="*/ 97460 w 12192002"/>
              <a:gd name="connsiteY1105" fmla="*/ 1953725 h 6858000"/>
              <a:gd name="connsiteX1106" fmla="*/ 221272 w 12192002"/>
              <a:gd name="connsiteY1106" fmla="*/ 1980766 h 6858000"/>
              <a:gd name="connsiteX1107" fmla="*/ 116765 w 12192002"/>
              <a:gd name="connsiteY1107" fmla="*/ 1911033 h 6858000"/>
              <a:gd name="connsiteX1108" fmla="*/ 16405 w 12192002"/>
              <a:gd name="connsiteY1108" fmla="*/ 1803412 h 6858000"/>
              <a:gd name="connsiteX1109" fmla="*/ 0 w 12192002"/>
              <a:gd name="connsiteY1109" fmla="*/ 1784777 h 6858000"/>
              <a:gd name="connsiteX1110" fmla="*/ 0 w 12192002"/>
              <a:gd name="connsiteY1110" fmla="*/ 1740082 h 6858000"/>
              <a:gd name="connsiteX1111" fmla="*/ 39394 w 12192002"/>
              <a:gd name="connsiteY1111" fmla="*/ 1784856 h 6858000"/>
              <a:gd name="connsiteX1112" fmla="*/ 135813 w 12192002"/>
              <a:gd name="connsiteY1112" fmla="*/ 1888838 h 6858000"/>
              <a:gd name="connsiteX1113" fmla="*/ 242575 w 12192002"/>
              <a:gd name="connsiteY1113" fmla="*/ 1958841 h 6858000"/>
              <a:gd name="connsiteX1114" fmla="*/ 82197 w 12192002"/>
              <a:gd name="connsiteY1114" fmla="*/ 1754826 h 6858000"/>
              <a:gd name="connsiteX1115" fmla="*/ 0 w 12192002"/>
              <a:gd name="connsiteY1115" fmla="*/ 1679650 h 6858000"/>
              <a:gd name="connsiteX1116" fmla="*/ 0 w 12192002"/>
              <a:gd name="connsiteY1116" fmla="*/ 1602463 h 6858000"/>
              <a:gd name="connsiteX1117" fmla="*/ 84689 w 12192002"/>
              <a:gd name="connsiteY1117" fmla="*/ 1677442 h 6858000"/>
              <a:gd name="connsiteX1118" fmla="*/ 298437 w 12192002"/>
              <a:gd name="connsiteY1118" fmla="*/ 1968019 h 6858000"/>
              <a:gd name="connsiteX1119" fmla="*/ 227269 w 12192002"/>
              <a:gd name="connsiteY1119" fmla="*/ 1114064 h 6858000"/>
              <a:gd name="connsiteX1120" fmla="*/ 248003 w 12192002"/>
              <a:gd name="connsiteY1120" fmla="*/ 1089613 h 6858000"/>
              <a:gd name="connsiteX1121" fmla="*/ 427020 w 12192002"/>
              <a:gd name="connsiteY1121" fmla="*/ 1619803 h 6858000"/>
              <a:gd name="connsiteX1122" fmla="*/ 340345 w 12192002"/>
              <a:gd name="connsiteY1122" fmla="*/ 2027739 h 6858000"/>
              <a:gd name="connsiteX1123" fmla="*/ 360865 w 12192002"/>
              <a:gd name="connsiteY1123" fmla="*/ 2044827 h 6858000"/>
              <a:gd name="connsiteX1124" fmla="*/ 560414 w 12192002"/>
              <a:gd name="connsiteY1124" fmla="*/ 2421457 h 6858000"/>
              <a:gd name="connsiteX1125" fmla="*/ 1359703 w 12192002"/>
              <a:gd name="connsiteY1125" fmla="*/ 2578554 h 6858000"/>
              <a:gd name="connsiteX1126" fmla="*/ 1359422 w 12192002"/>
              <a:gd name="connsiteY1126" fmla="*/ 2577994 h 6858000"/>
              <a:gd name="connsiteX1127" fmla="*/ 828701 w 12192002"/>
              <a:gd name="connsiteY1127" fmla="*/ 1839520 h 6858000"/>
              <a:gd name="connsiteX1128" fmla="*/ 494427 w 12192002"/>
              <a:gd name="connsiteY1128" fmla="*/ 1092333 h 6858000"/>
              <a:gd name="connsiteX1129" fmla="*/ 506322 w 12192002"/>
              <a:gd name="connsiteY1129" fmla="*/ 1020997 h 6858000"/>
              <a:gd name="connsiteX1130" fmla="*/ 4570198 w 12192002"/>
              <a:gd name="connsiteY1130" fmla="*/ 978081 h 6858000"/>
              <a:gd name="connsiteX1131" fmla="*/ 4523691 w 12192002"/>
              <a:gd name="connsiteY1131" fmla="*/ 1127776 h 6858000"/>
              <a:gd name="connsiteX1132" fmla="*/ 4509875 w 12192002"/>
              <a:gd name="connsiteY1132" fmla="*/ 1167552 h 6858000"/>
              <a:gd name="connsiteX1133" fmla="*/ 4478168 w 12192002"/>
              <a:gd name="connsiteY1133" fmla="*/ 1260735 h 6858000"/>
              <a:gd name="connsiteX1134" fmla="*/ 4409309 w 12192002"/>
              <a:gd name="connsiteY1134" fmla="*/ 1666996 h 6858000"/>
              <a:gd name="connsiteX1135" fmla="*/ 4370031 w 12192002"/>
              <a:gd name="connsiteY1135" fmla="*/ 1955666 h 6858000"/>
              <a:gd name="connsiteX1136" fmla="*/ 4570198 w 12192002"/>
              <a:gd name="connsiteY1136" fmla="*/ 978081 h 6858000"/>
              <a:gd name="connsiteX1137" fmla="*/ 12149131 w 12192002"/>
              <a:gd name="connsiteY1137" fmla="*/ 959050 h 6858000"/>
              <a:gd name="connsiteX1138" fmla="*/ 12105664 w 12192002"/>
              <a:gd name="connsiteY1138" fmla="*/ 1006960 h 6858000"/>
              <a:gd name="connsiteX1139" fmla="*/ 11883102 w 12192002"/>
              <a:gd name="connsiteY1139" fmla="*/ 1184424 h 6858000"/>
              <a:gd name="connsiteX1140" fmla="*/ 11665174 w 12192002"/>
              <a:gd name="connsiteY1140" fmla="*/ 1317493 h 6858000"/>
              <a:gd name="connsiteX1141" fmla="*/ 11590337 w 12192002"/>
              <a:gd name="connsiteY1141" fmla="*/ 1348256 h 6858000"/>
              <a:gd name="connsiteX1142" fmla="*/ 11492588 w 12192002"/>
              <a:gd name="connsiteY1142" fmla="*/ 1390573 h 6858000"/>
              <a:gd name="connsiteX1143" fmla="*/ 11888865 w 12192002"/>
              <a:gd name="connsiteY1143" fmla="*/ 1220988 h 6858000"/>
              <a:gd name="connsiteX1144" fmla="*/ 12149131 w 12192002"/>
              <a:gd name="connsiteY1144" fmla="*/ 959050 h 6858000"/>
              <a:gd name="connsiteX1145" fmla="*/ 4557898 w 12192002"/>
              <a:gd name="connsiteY1145" fmla="*/ 900011 h 6858000"/>
              <a:gd name="connsiteX1146" fmla="*/ 4344840 w 12192002"/>
              <a:gd name="connsiteY1146" fmla="*/ 1922038 h 6858000"/>
              <a:gd name="connsiteX1147" fmla="*/ 4378710 w 12192002"/>
              <a:gd name="connsiteY1147" fmla="*/ 1665516 h 6858000"/>
              <a:gd name="connsiteX1148" fmla="*/ 4448798 w 12192002"/>
              <a:gd name="connsiteY1148" fmla="*/ 1253024 h 6858000"/>
              <a:gd name="connsiteX1149" fmla="*/ 4480315 w 12192002"/>
              <a:gd name="connsiteY1149" fmla="*/ 1158454 h 6858000"/>
              <a:gd name="connsiteX1150" fmla="*/ 4494133 w 12192002"/>
              <a:gd name="connsiteY1150" fmla="*/ 1118676 h 6858000"/>
              <a:gd name="connsiteX1151" fmla="*/ 4557898 w 12192002"/>
              <a:gd name="connsiteY1151" fmla="*/ 900011 h 6858000"/>
              <a:gd name="connsiteX1152" fmla="*/ 5870151 w 12192002"/>
              <a:gd name="connsiteY1152" fmla="*/ 898890 h 6858000"/>
              <a:gd name="connsiteX1153" fmla="*/ 5861335 w 12192002"/>
              <a:gd name="connsiteY1153" fmla="*/ 899177 h 6858000"/>
              <a:gd name="connsiteX1154" fmla="*/ 5843702 w 12192002"/>
              <a:gd name="connsiteY1154" fmla="*/ 899748 h 6858000"/>
              <a:gd name="connsiteX1155" fmla="*/ 5651107 w 12192002"/>
              <a:gd name="connsiteY1155" fmla="*/ 920306 h 6858000"/>
              <a:gd name="connsiteX1156" fmla="*/ 5459407 w 12192002"/>
              <a:gd name="connsiteY1156" fmla="*/ 940975 h 6858000"/>
              <a:gd name="connsiteX1157" fmla="*/ 5374846 w 12192002"/>
              <a:gd name="connsiteY1157" fmla="*/ 941988 h 6858000"/>
              <a:gd name="connsiteX1158" fmla="*/ 5256105 w 12192002"/>
              <a:gd name="connsiteY1158" fmla="*/ 945632 h 6858000"/>
              <a:gd name="connsiteX1159" fmla="*/ 5107071 w 12192002"/>
              <a:gd name="connsiteY1159" fmla="*/ 969720 h 6858000"/>
              <a:gd name="connsiteX1160" fmla="*/ 4998681 w 12192002"/>
              <a:gd name="connsiteY1160" fmla="*/ 988771 h 6858000"/>
              <a:gd name="connsiteX1161" fmla="*/ 5870151 w 12192002"/>
              <a:gd name="connsiteY1161" fmla="*/ 898890 h 6858000"/>
              <a:gd name="connsiteX1162" fmla="*/ 12190084 w 12192002"/>
              <a:gd name="connsiteY1162" fmla="*/ 854709 h 6858000"/>
              <a:gd name="connsiteX1163" fmla="*/ 12162947 w 12192002"/>
              <a:gd name="connsiteY1163" fmla="*/ 879275 h 6858000"/>
              <a:gd name="connsiteX1164" fmla="*/ 11721478 w 12192002"/>
              <a:gd name="connsiteY1164" fmla="*/ 1216434 h 6858000"/>
              <a:gd name="connsiteX1165" fmla="*/ 11680712 w 12192002"/>
              <a:gd name="connsiteY1165" fmla="*/ 1239730 h 6858000"/>
              <a:gd name="connsiteX1166" fmla="*/ 11505347 w 12192002"/>
              <a:gd name="connsiteY1166" fmla="*/ 1352837 h 6858000"/>
              <a:gd name="connsiteX1167" fmla="*/ 11580962 w 12192002"/>
              <a:gd name="connsiteY1167" fmla="*/ 1321759 h 6858000"/>
              <a:gd name="connsiteX1168" fmla="*/ 11654234 w 12192002"/>
              <a:gd name="connsiteY1168" fmla="*/ 1291618 h 6858000"/>
              <a:gd name="connsiteX1169" fmla="*/ 11867274 w 12192002"/>
              <a:gd name="connsiteY1169" fmla="*/ 1160983 h 6858000"/>
              <a:gd name="connsiteX1170" fmla="*/ 12086035 w 12192002"/>
              <a:gd name="connsiteY1170" fmla="*/ 986418 h 6858000"/>
              <a:gd name="connsiteX1171" fmla="*/ 12190084 w 12192002"/>
              <a:gd name="connsiteY1171" fmla="*/ 854709 h 6858000"/>
              <a:gd name="connsiteX1172" fmla="*/ 5504425 w 12192002"/>
              <a:gd name="connsiteY1172" fmla="*/ 848067 h 6858000"/>
              <a:gd name="connsiteX1173" fmla="*/ 4968849 w 12192002"/>
              <a:gd name="connsiteY1173" fmla="*/ 962318 h 6858000"/>
              <a:gd name="connsiteX1174" fmla="*/ 5104039 w 12192002"/>
              <a:gd name="connsiteY1174" fmla="*/ 940634 h 6858000"/>
              <a:gd name="connsiteX1175" fmla="*/ 5256311 w 12192002"/>
              <a:gd name="connsiteY1175" fmla="*/ 916490 h 6858000"/>
              <a:gd name="connsiteX1176" fmla="*/ 5377381 w 12192002"/>
              <a:gd name="connsiteY1176" fmla="*/ 912671 h 6858000"/>
              <a:gd name="connsiteX1177" fmla="*/ 5460148 w 12192002"/>
              <a:gd name="connsiteY1177" fmla="*/ 911442 h 6858000"/>
              <a:gd name="connsiteX1178" fmla="*/ 5648970 w 12192002"/>
              <a:gd name="connsiteY1178" fmla="*/ 891331 h 6858000"/>
              <a:gd name="connsiteX1179" fmla="*/ 5844807 w 12192002"/>
              <a:gd name="connsiteY1179" fmla="*/ 870718 h 6858000"/>
              <a:gd name="connsiteX1180" fmla="*/ 5862975 w 12192002"/>
              <a:gd name="connsiteY1180" fmla="*/ 869756 h 6858000"/>
              <a:gd name="connsiteX1181" fmla="*/ 5920887 w 12192002"/>
              <a:gd name="connsiteY1181" fmla="*/ 865929 h 6858000"/>
              <a:gd name="connsiteX1182" fmla="*/ 5504425 w 12192002"/>
              <a:gd name="connsiteY1182" fmla="*/ 848067 h 6858000"/>
              <a:gd name="connsiteX1183" fmla="*/ 8924104 w 12192002"/>
              <a:gd name="connsiteY1183" fmla="*/ 777000 h 6858000"/>
              <a:gd name="connsiteX1184" fmla="*/ 8921999 w 12192002"/>
              <a:gd name="connsiteY1184" fmla="*/ 794136 h 6858000"/>
              <a:gd name="connsiteX1185" fmla="*/ 8916066 w 12192002"/>
              <a:gd name="connsiteY1185" fmla="*/ 843129 h 6858000"/>
              <a:gd name="connsiteX1186" fmla="*/ 8909852 w 12192002"/>
              <a:gd name="connsiteY1186" fmla="*/ 1005313 h 6858000"/>
              <a:gd name="connsiteX1187" fmla="*/ 8936982 w 12192002"/>
              <a:gd name="connsiteY1187" fmla="*/ 1614896 h 6858000"/>
              <a:gd name="connsiteX1188" fmla="*/ 8939706 w 12192002"/>
              <a:gd name="connsiteY1188" fmla="*/ 1632791 h 6858000"/>
              <a:gd name="connsiteX1189" fmla="*/ 8946691 w 12192002"/>
              <a:gd name="connsiteY1189" fmla="*/ 1680170 h 6858000"/>
              <a:gd name="connsiteX1190" fmla="*/ 8947643 w 12192002"/>
              <a:gd name="connsiteY1190" fmla="*/ 1649028 h 6858000"/>
              <a:gd name="connsiteX1191" fmla="*/ 8931687 w 12192002"/>
              <a:gd name="connsiteY1191" fmla="*/ 871628 h 6858000"/>
              <a:gd name="connsiteX1192" fmla="*/ 8929804 w 12192002"/>
              <a:gd name="connsiteY1192" fmla="*/ 850229 h 6858000"/>
              <a:gd name="connsiteX1193" fmla="*/ 8924104 w 12192002"/>
              <a:gd name="connsiteY1193" fmla="*/ 777000 h 6858000"/>
              <a:gd name="connsiteX1194" fmla="*/ 8951219 w 12192002"/>
              <a:gd name="connsiteY1194" fmla="*/ 764662 h 6858000"/>
              <a:gd name="connsiteX1195" fmla="*/ 8957270 w 12192002"/>
              <a:gd name="connsiteY1195" fmla="*/ 847698 h 6858000"/>
              <a:gd name="connsiteX1196" fmla="*/ 8959153 w 12192002"/>
              <a:gd name="connsiteY1196" fmla="*/ 869097 h 6858000"/>
              <a:gd name="connsiteX1197" fmla="*/ 8976081 w 12192002"/>
              <a:gd name="connsiteY1197" fmla="*/ 1619865 h 6858000"/>
              <a:gd name="connsiteX1198" fmla="*/ 8951219 w 12192002"/>
              <a:gd name="connsiteY1198" fmla="*/ 764662 h 6858000"/>
              <a:gd name="connsiteX1199" fmla="*/ 8898081 w 12192002"/>
              <a:gd name="connsiteY1199" fmla="*/ 630137 h 6858000"/>
              <a:gd name="connsiteX1200" fmla="*/ 8910095 w 12192002"/>
              <a:gd name="connsiteY1200" fmla="*/ 1626691 h 6858000"/>
              <a:gd name="connsiteX1201" fmla="*/ 8908822 w 12192002"/>
              <a:gd name="connsiteY1201" fmla="*/ 1619067 h 6858000"/>
              <a:gd name="connsiteX1202" fmla="*/ 8881669 w 12192002"/>
              <a:gd name="connsiteY1202" fmla="*/ 1004967 h 6858000"/>
              <a:gd name="connsiteX1203" fmla="*/ 8888265 w 12192002"/>
              <a:gd name="connsiteY1203" fmla="*/ 840369 h 6858000"/>
              <a:gd name="connsiteX1204" fmla="*/ 8894429 w 12192002"/>
              <a:gd name="connsiteY1204" fmla="*/ 790831 h 6858000"/>
              <a:gd name="connsiteX1205" fmla="*/ 8898081 w 12192002"/>
              <a:gd name="connsiteY1205" fmla="*/ 630137 h 6858000"/>
              <a:gd name="connsiteX1206" fmla="*/ 11491396 w 12192002"/>
              <a:gd name="connsiteY1206" fmla="*/ 623931 h 6858000"/>
              <a:gd name="connsiteX1207" fmla="*/ 11413329 w 12192002"/>
              <a:gd name="connsiteY1207" fmla="*/ 662344 h 6858000"/>
              <a:gd name="connsiteX1208" fmla="*/ 10966547 w 12192002"/>
              <a:gd name="connsiteY1208" fmla="*/ 818916 h 6858000"/>
              <a:gd name="connsiteX1209" fmla="*/ 10498883 w 12192002"/>
              <a:gd name="connsiteY1209" fmla="*/ 1111507 h 6858000"/>
              <a:gd name="connsiteX1210" fmla="*/ 10671292 w 12192002"/>
              <a:gd name="connsiteY1210" fmla="*/ 1035777 h 6858000"/>
              <a:gd name="connsiteX1211" fmla="*/ 10685894 w 12192002"/>
              <a:gd name="connsiteY1211" fmla="*/ 1027151 h 6858000"/>
              <a:gd name="connsiteX1212" fmla="*/ 11104337 w 12192002"/>
              <a:gd name="connsiteY1212" fmla="*/ 817377 h 6858000"/>
              <a:gd name="connsiteX1213" fmla="*/ 11491396 w 12192002"/>
              <a:gd name="connsiteY1213" fmla="*/ 623931 h 6858000"/>
              <a:gd name="connsiteX1214" fmla="*/ 10779304 w 12192002"/>
              <a:gd name="connsiteY1214" fmla="*/ 584486 h 6858000"/>
              <a:gd name="connsiteX1215" fmla="*/ 10658378 w 12192002"/>
              <a:gd name="connsiteY1215" fmla="*/ 772788 h 6858000"/>
              <a:gd name="connsiteX1216" fmla="*/ 10475581 w 12192002"/>
              <a:gd name="connsiteY1216" fmla="*/ 1070739 h 6858000"/>
              <a:gd name="connsiteX1217" fmla="*/ 10735178 w 12192002"/>
              <a:gd name="connsiteY1217" fmla="*/ 693281 h 6858000"/>
              <a:gd name="connsiteX1218" fmla="*/ 10132488 w 12192002"/>
              <a:gd name="connsiteY1218" fmla="*/ 518596 h 6858000"/>
              <a:gd name="connsiteX1219" fmla="*/ 9879465 w 12192002"/>
              <a:gd name="connsiteY1219" fmla="*/ 567273 h 6858000"/>
              <a:gd name="connsiteX1220" fmla="*/ 9364243 w 12192002"/>
              <a:gd name="connsiteY1220" fmla="*/ 809468 h 6858000"/>
              <a:gd name="connsiteX1221" fmla="*/ 9366655 w 12192002"/>
              <a:gd name="connsiteY1221" fmla="*/ 809848 h 6858000"/>
              <a:gd name="connsiteX1222" fmla="*/ 9914233 w 12192002"/>
              <a:gd name="connsiteY1222" fmla="*/ 596159 h 6858000"/>
              <a:gd name="connsiteX1223" fmla="*/ 10264524 w 12192002"/>
              <a:gd name="connsiteY1223" fmla="*/ 501747 h 6858000"/>
              <a:gd name="connsiteX1224" fmla="*/ 9922837 w 12192002"/>
              <a:gd name="connsiteY1224" fmla="*/ 622979 h 6858000"/>
              <a:gd name="connsiteX1225" fmla="*/ 9416908 w 12192002"/>
              <a:gd name="connsiteY1225" fmla="*/ 818889 h 6858000"/>
              <a:gd name="connsiteX1226" fmla="*/ 9418234 w 12192002"/>
              <a:gd name="connsiteY1226" fmla="*/ 818810 h 6858000"/>
              <a:gd name="connsiteX1227" fmla="*/ 10264524 w 12192002"/>
              <a:gd name="connsiteY1227" fmla="*/ 501747 h 6858000"/>
              <a:gd name="connsiteX1228" fmla="*/ 10802699 w 12192002"/>
              <a:gd name="connsiteY1228" fmla="*/ 488163 h 6858000"/>
              <a:gd name="connsiteX1229" fmla="*/ 10618739 w 12192002"/>
              <a:gd name="connsiteY1229" fmla="*/ 734118 h 6858000"/>
              <a:gd name="connsiteX1230" fmla="*/ 10604580 w 12192002"/>
              <a:gd name="connsiteY1230" fmla="*/ 753877 h 6858000"/>
              <a:gd name="connsiteX1231" fmla="*/ 10529643 w 12192002"/>
              <a:gd name="connsiteY1231" fmla="*/ 867004 h 6858000"/>
              <a:gd name="connsiteX1232" fmla="*/ 10462194 w 12192002"/>
              <a:gd name="connsiteY1232" fmla="*/ 1035452 h 6858000"/>
              <a:gd name="connsiteX1233" fmla="*/ 10635117 w 12192002"/>
              <a:gd name="connsiteY1233" fmla="*/ 757788 h 6858000"/>
              <a:gd name="connsiteX1234" fmla="*/ 10802699 w 12192002"/>
              <a:gd name="connsiteY1234" fmla="*/ 488163 h 6858000"/>
              <a:gd name="connsiteX1235" fmla="*/ 10359107 w 12192002"/>
              <a:gd name="connsiteY1235" fmla="*/ 485136 h 6858000"/>
              <a:gd name="connsiteX1236" fmla="*/ 9515108 w 12192002"/>
              <a:gd name="connsiteY1236" fmla="*/ 825701 h 6858000"/>
              <a:gd name="connsiteX1237" fmla="*/ 10359107 w 12192002"/>
              <a:gd name="connsiteY1237" fmla="*/ 485136 h 6858000"/>
              <a:gd name="connsiteX1238" fmla="*/ 11886089 w 12192002"/>
              <a:gd name="connsiteY1238" fmla="*/ 483936 h 6858000"/>
              <a:gd name="connsiteX1239" fmla="*/ 11622890 w 12192002"/>
              <a:gd name="connsiteY1239" fmla="*/ 661575 h 6858000"/>
              <a:gd name="connsiteX1240" fmla="*/ 11038640 w 12192002"/>
              <a:gd name="connsiteY1240" fmla="*/ 996875 h 6858000"/>
              <a:gd name="connsiteX1241" fmla="*/ 10561310 w 12192002"/>
              <a:gd name="connsiteY1241" fmla="*/ 1145020 h 6858000"/>
              <a:gd name="connsiteX1242" fmla="*/ 10675127 w 12192002"/>
              <a:gd name="connsiteY1242" fmla="*/ 1163586 h 6858000"/>
              <a:gd name="connsiteX1243" fmla="*/ 11120351 w 12192002"/>
              <a:gd name="connsiteY1243" fmla="*/ 990907 h 6858000"/>
              <a:gd name="connsiteX1244" fmla="*/ 11648506 w 12192002"/>
              <a:gd name="connsiteY1244" fmla="*/ 680145 h 6858000"/>
              <a:gd name="connsiteX1245" fmla="*/ 11886089 w 12192002"/>
              <a:gd name="connsiteY1245" fmla="*/ 483936 h 6858000"/>
              <a:gd name="connsiteX1246" fmla="*/ 3607114 w 12192002"/>
              <a:gd name="connsiteY1246" fmla="*/ 467441 h 6858000"/>
              <a:gd name="connsiteX1247" fmla="*/ 3296242 w 12192002"/>
              <a:gd name="connsiteY1247" fmla="*/ 807991 h 6858000"/>
              <a:gd name="connsiteX1248" fmla="*/ 3174674 w 12192002"/>
              <a:gd name="connsiteY1248" fmla="*/ 919759 h 6858000"/>
              <a:gd name="connsiteX1249" fmla="*/ 3042978 w 12192002"/>
              <a:gd name="connsiteY1249" fmla="*/ 1054894 h 6858000"/>
              <a:gd name="connsiteX1250" fmla="*/ 2968914 w 12192002"/>
              <a:gd name="connsiteY1250" fmla="*/ 1133756 h 6858000"/>
              <a:gd name="connsiteX1251" fmla="*/ 3103823 w 12192002"/>
              <a:gd name="connsiteY1251" fmla="*/ 1026814 h 6858000"/>
              <a:gd name="connsiteX1252" fmla="*/ 3607114 w 12192002"/>
              <a:gd name="connsiteY1252" fmla="*/ 467441 h 6858000"/>
              <a:gd name="connsiteX1253" fmla="*/ 10784544 w 12192002"/>
              <a:gd name="connsiteY1253" fmla="*/ 465669 h 6858000"/>
              <a:gd name="connsiteX1254" fmla="*/ 10426419 w 12192002"/>
              <a:gd name="connsiteY1254" fmla="*/ 1062158 h 6858000"/>
              <a:gd name="connsiteX1255" fmla="*/ 10471732 w 12192002"/>
              <a:gd name="connsiteY1255" fmla="*/ 921679 h 6858000"/>
              <a:gd name="connsiteX1256" fmla="*/ 10504824 w 12192002"/>
              <a:gd name="connsiteY1256" fmla="*/ 852631 h 6858000"/>
              <a:gd name="connsiteX1257" fmla="*/ 10582237 w 12192002"/>
              <a:gd name="connsiteY1257" fmla="*/ 736692 h 6858000"/>
              <a:gd name="connsiteX1258" fmla="*/ 10596401 w 12192002"/>
              <a:gd name="connsiteY1258" fmla="*/ 716935 h 6858000"/>
              <a:gd name="connsiteX1259" fmla="*/ 10784544 w 12192002"/>
              <a:gd name="connsiteY1259" fmla="*/ 465669 h 6858000"/>
              <a:gd name="connsiteX1260" fmla="*/ 11916494 w 12192002"/>
              <a:gd name="connsiteY1260" fmla="*/ 422768 h 6858000"/>
              <a:gd name="connsiteX1261" fmla="*/ 11703185 w 12192002"/>
              <a:gd name="connsiteY1261" fmla="*/ 528178 h 6858000"/>
              <a:gd name="connsiteX1262" fmla="*/ 11680755 w 12192002"/>
              <a:gd name="connsiteY1262" fmla="*/ 543149 h 6858000"/>
              <a:gd name="connsiteX1263" fmla="*/ 11116818 w 12192002"/>
              <a:gd name="connsiteY1263" fmla="*/ 842623 h 6858000"/>
              <a:gd name="connsiteX1264" fmla="*/ 10700164 w 12192002"/>
              <a:gd name="connsiteY1264" fmla="*/ 1051220 h 6858000"/>
              <a:gd name="connsiteX1265" fmla="*/ 10685570 w 12192002"/>
              <a:gd name="connsiteY1265" fmla="*/ 1059849 h 6858000"/>
              <a:gd name="connsiteX1266" fmla="*/ 10584288 w 12192002"/>
              <a:gd name="connsiteY1266" fmla="*/ 1113543 h 6858000"/>
              <a:gd name="connsiteX1267" fmla="*/ 11026698 w 12192002"/>
              <a:gd name="connsiteY1267" fmla="*/ 971858 h 6858000"/>
              <a:gd name="connsiteX1268" fmla="*/ 11607604 w 12192002"/>
              <a:gd name="connsiteY1268" fmla="*/ 638368 h 6858000"/>
              <a:gd name="connsiteX1269" fmla="*/ 11919452 w 12192002"/>
              <a:gd name="connsiteY1269" fmla="*/ 423380 h 6858000"/>
              <a:gd name="connsiteX1270" fmla="*/ 11916494 w 12192002"/>
              <a:gd name="connsiteY1270" fmla="*/ 422768 h 6858000"/>
              <a:gd name="connsiteX1271" fmla="*/ 8148168 w 12192002"/>
              <a:gd name="connsiteY1271" fmla="*/ 416949 h 6858000"/>
              <a:gd name="connsiteX1272" fmla="*/ 7862052 w 12192002"/>
              <a:gd name="connsiteY1272" fmla="*/ 694330 h 6858000"/>
              <a:gd name="connsiteX1273" fmla="*/ 7808002 w 12192002"/>
              <a:gd name="connsiteY1273" fmla="*/ 759654 h 6858000"/>
              <a:gd name="connsiteX1274" fmla="*/ 8295299 w 12192002"/>
              <a:gd name="connsiteY1274" fmla="*/ 416143 h 6858000"/>
              <a:gd name="connsiteX1275" fmla="*/ 8309124 w 12192002"/>
              <a:gd name="connsiteY1275" fmla="*/ 534021 h 6858000"/>
              <a:gd name="connsiteX1276" fmla="*/ 8293154 w 12192002"/>
              <a:gd name="connsiteY1276" fmla="*/ 672115 h 6858000"/>
              <a:gd name="connsiteX1277" fmla="*/ 8279099 w 12192002"/>
              <a:gd name="connsiteY1277" fmla="*/ 769176 h 6858000"/>
              <a:gd name="connsiteX1278" fmla="*/ 8309186 w 12192002"/>
              <a:gd name="connsiteY1278" fmla="*/ 1060039 h 6858000"/>
              <a:gd name="connsiteX1279" fmla="*/ 8410512 w 12192002"/>
              <a:gd name="connsiteY1279" fmla="*/ 1511108 h 6858000"/>
              <a:gd name="connsiteX1280" fmla="*/ 8351657 w 12192002"/>
              <a:gd name="connsiteY1280" fmla="*/ 521768 h 6858000"/>
              <a:gd name="connsiteX1281" fmla="*/ 8295299 w 12192002"/>
              <a:gd name="connsiteY1281" fmla="*/ 416143 h 6858000"/>
              <a:gd name="connsiteX1282" fmla="*/ 8266483 w 12192002"/>
              <a:gd name="connsiteY1282" fmla="*/ 414244 h 6858000"/>
              <a:gd name="connsiteX1283" fmla="*/ 8343425 w 12192002"/>
              <a:gd name="connsiteY1283" fmla="*/ 1357811 h 6858000"/>
              <a:gd name="connsiteX1284" fmla="*/ 8282114 w 12192002"/>
              <a:gd name="connsiteY1284" fmla="*/ 1064671 h 6858000"/>
              <a:gd name="connsiteX1285" fmla="*/ 8251298 w 12192002"/>
              <a:gd name="connsiteY1285" fmla="*/ 766414 h 6858000"/>
              <a:gd name="connsiteX1286" fmla="*/ 8265729 w 12192002"/>
              <a:gd name="connsiteY1286" fmla="*/ 666939 h 6858000"/>
              <a:gd name="connsiteX1287" fmla="*/ 8281494 w 12192002"/>
              <a:gd name="connsiteY1287" fmla="*/ 533909 h 6858000"/>
              <a:gd name="connsiteX1288" fmla="*/ 8266483 w 12192002"/>
              <a:gd name="connsiteY1288" fmla="*/ 414244 h 6858000"/>
              <a:gd name="connsiteX1289" fmla="*/ 8140802 w 12192002"/>
              <a:gd name="connsiteY1289" fmla="*/ 388720 h 6858000"/>
              <a:gd name="connsiteX1290" fmla="*/ 7860379 w 12192002"/>
              <a:gd name="connsiteY1290" fmla="*/ 596411 h 6858000"/>
              <a:gd name="connsiteX1291" fmla="*/ 7737688 w 12192002"/>
              <a:gd name="connsiteY1291" fmla="*/ 790400 h 6858000"/>
              <a:gd name="connsiteX1292" fmla="*/ 7726885 w 12192002"/>
              <a:gd name="connsiteY1292" fmla="*/ 812869 h 6858000"/>
              <a:gd name="connsiteX1293" fmla="*/ 7840490 w 12192002"/>
              <a:gd name="connsiteY1293" fmla="*/ 676832 h 6858000"/>
              <a:gd name="connsiteX1294" fmla="*/ 8140802 w 12192002"/>
              <a:gd name="connsiteY1294" fmla="*/ 388720 h 6858000"/>
              <a:gd name="connsiteX1295" fmla="*/ 3744487 w 12192002"/>
              <a:gd name="connsiteY1295" fmla="*/ 383136 h 6858000"/>
              <a:gd name="connsiteX1296" fmla="*/ 3970213 w 12192002"/>
              <a:gd name="connsiteY1296" fmla="*/ 995559 h 6858000"/>
              <a:gd name="connsiteX1297" fmla="*/ 3744487 w 12192002"/>
              <a:gd name="connsiteY1297" fmla="*/ 383136 h 6858000"/>
              <a:gd name="connsiteX1298" fmla="*/ 3624562 w 12192002"/>
              <a:gd name="connsiteY1298" fmla="*/ 367041 h 6858000"/>
              <a:gd name="connsiteX1299" fmla="*/ 3489712 w 12192002"/>
              <a:gd name="connsiteY1299" fmla="*/ 485386 h 6858000"/>
              <a:gd name="connsiteX1300" fmla="*/ 3182994 w 12192002"/>
              <a:gd name="connsiteY1300" fmla="*/ 828265 h 6858000"/>
              <a:gd name="connsiteX1301" fmla="*/ 2892114 w 12192002"/>
              <a:gd name="connsiteY1301" fmla="*/ 1172635 h 6858000"/>
              <a:gd name="connsiteX1302" fmla="*/ 3021459 w 12192002"/>
              <a:gd name="connsiteY1302" fmla="*/ 1035385 h 6858000"/>
              <a:gd name="connsiteX1303" fmla="*/ 3153873 w 12192002"/>
              <a:gd name="connsiteY1303" fmla="*/ 898971 h 6858000"/>
              <a:gd name="connsiteX1304" fmla="*/ 3276511 w 12192002"/>
              <a:gd name="connsiteY1304" fmla="*/ 786423 h 6858000"/>
              <a:gd name="connsiteX1305" fmla="*/ 3584154 w 12192002"/>
              <a:gd name="connsiteY1305" fmla="*/ 448218 h 6858000"/>
              <a:gd name="connsiteX1306" fmla="*/ 3624562 w 12192002"/>
              <a:gd name="connsiteY1306" fmla="*/ 367041 h 6858000"/>
              <a:gd name="connsiteX1307" fmla="*/ 3766672 w 12192002"/>
              <a:gd name="connsiteY1307" fmla="*/ 359429 h 6858000"/>
              <a:gd name="connsiteX1308" fmla="*/ 3996338 w 12192002"/>
              <a:gd name="connsiteY1308" fmla="*/ 968237 h 6858000"/>
              <a:gd name="connsiteX1309" fmla="*/ 3766672 w 12192002"/>
              <a:gd name="connsiteY1309" fmla="*/ 359429 h 6858000"/>
              <a:gd name="connsiteX1310" fmla="*/ 5805386 w 12192002"/>
              <a:gd name="connsiteY1310" fmla="*/ 239240 h 6858000"/>
              <a:gd name="connsiteX1311" fmla="*/ 5736947 w 12192002"/>
              <a:gd name="connsiteY1311" fmla="*/ 261367 h 6858000"/>
              <a:gd name="connsiteX1312" fmla="*/ 5427012 w 12192002"/>
              <a:gd name="connsiteY1312" fmla="*/ 311272 h 6858000"/>
              <a:gd name="connsiteX1313" fmla="*/ 5147818 w 12192002"/>
              <a:gd name="connsiteY1313" fmla="*/ 322112 h 6858000"/>
              <a:gd name="connsiteX1314" fmla="*/ 5060854 w 12192002"/>
              <a:gd name="connsiteY1314" fmla="*/ 311882 h 6858000"/>
              <a:gd name="connsiteX1315" fmla="*/ 4945989 w 12192002"/>
              <a:gd name="connsiteY1315" fmla="*/ 300516 h 6858000"/>
              <a:gd name="connsiteX1316" fmla="*/ 5410479 w 12192002"/>
              <a:gd name="connsiteY1316" fmla="*/ 348434 h 6858000"/>
              <a:gd name="connsiteX1317" fmla="*/ 5805386 w 12192002"/>
              <a:gd name="connsiteY1317" fmla="*/ 239240 h 6858000"/>
              <a:gd name="connsiteX1318" fmla="*/ 5905192 w 12192002"/>
              <a:gd name="connsiteY1318" fmla="*/ 163079 h 6858000"/>
              <a:gd name="connsiteX1319" fmla="*/ 5865655 w 12192002"/>
              <a:gd name="connsiteY1319" fmla="*/ 171901 h 6858000"/>
              <a:gd name="connsiteX1320" fmla="*/ 5259740 w 12192002"/>
              <a:gd name="connsiteY1320" fmla="*/ 257013 h 6858000"/>
              <a:gd name="connsiteX1321" fmla="*/ 5208466 w 12192002"/>
              <a:gd name="connsiteY1321" fmla="*/ 257550 h 6858000"/>
              <a:gd name="connsiteX1322" fmla="*/ 4980204 w 12192002"/>
              <a:gd name="connsiteY1322" fmla="*/ 271903 h 6858000"/>
              <a:gd name="connsiteX1323" fmla="*/ 5068068 w 12192002"/>
              <a:gd name="connsiteY1323" fmla="*/ 282244 h 6858000"/>
              <a:gd name="connsiteX1324" fmla="*/ 5153231 w 12192002"/>
              <a:gd name="connsiteY1324" fmla="*/ 292240 h 6858000"/>
              <a:gd name="connsiteX1325" fmla="*/ 5426491 w 12192002"/>
              <a:gd name="connsiteY1325" fmla="*/ 281128 h 6858000"/>
              <a:gd name="connsiteX1326" fmla="*/ 5731211 w 12192002"/>
              <a:gd name="connsiteY1326" fmla="*/ 231951 h 6858000"/>
              <a:gd name="connsiteX1327" fmla="*/ 5905192 w 12192002"/>
              <a:gd name="connsiteY1327" fmla="*/ 163079 h 6858000"/>
              <a:gd name="connsiteX1328" fmla="*/ 5944437 w 12192002"/>
              <a:gd name="connsiteY1328" fmla="*/ 113829 h 6858000"/>
              <a:gd name="connsiteX1329" fmla="*/ 5825032 w 12192002"/>
              <a:gd name="connsiteY1329" fmla="*/ 146405 h 6858000"/>
              <a:gd name="connsiteX1330" fmla="*/ 4955599 w 12192002"/>
              <a:gd name="connsiteY1330" fmla="*/ 247008 h 6858000"/>
              <a:gd name="connsiteX1331" fmla="*/ 5210103 w 12192002"/>
              <a:gd name="connsiteY1331" fmla="*/ 228123 h 6858000"/>
              <a:gd name="connsiteX1332" fmla="*/ 5261015 w 12192002"/>
              <a:gd name="connsiteY1332" fmla="*/ 227087 h 6858000"/>
              <a:gd name="connsiteX1333" fmla="*/ 5861181 w 12192002"/>
              <a:gd name="connsiteY1333" fmla="*/ 143093 h 6858000"/>
              <a:gd name="connsiteX1334" fmla="*/ 5961252 w 12192002"/>
              <a:gd name="connsiteY1334" fmla="*/ 114820 h 6858000"/>
              <a:gd name="connsiteX1335" fmla="*/ 5944437 w 12192002"/>
              <a:gd name="connsiteY1335" fmla="*/ 113829 h 6858000"/>
              <a:gd name="connsiteX1336" fmla="*/ 9095810 w 12192002"/>
              <a:gd name="connsiteY1336" fmla="*/ 0 h 6858000"/>
              <a:gd name="connsiteX1337" fmla="*/ 9215999 w 12192002"/>
              <a:gd name="connsiteY1337" fmla="*/ 0 h 6858000"/>
              <a:gd name="connsiteX1338" fmla="*/ 9250991 w 12192002"/>
              <a:gd name="connsiteY1338" fmla="*/ 17650 h 6858000"/>
              <a:gd name="connsiteX1339" fmla="*/ 9551793 w 12192002"/>
              <a:gd name="connsiteY1339" fmla="*/ 69947 h 6858000"/>
              <a:gd name="connsiteX1340" fmla="*/ 10211701 w 12192002"/>
              <a:gd name="connsiteY1340" fmla="*/ 15192 h 6858000"/>
              <a:gd name="connsiteX1341" fmla="*/ 9665014 w 12192002"/>
              <a:gd name="connsiteY1341" fmla="*/ 41266 h 6858000"/>
              <a:gd name="connsiteX1342" fmla="*/ 9382567 w 12192002"/>
              <a:gd name="connsiteY1342" fmla="*/ 18583 h 6858000"/>
              <a:gd name="connsiteX1343" fmla="*/ 9283159 w 12192002"/>
              <a:gd name="connsiteY1343" fmla="*/ 0 h 6858000"/>
              <a:gd name="connsiteX1344" fmla="*/ 9469266 w 12192002"/>
              <a:gd name="connsiteY1344" fmla="*/ 0 h 6858000"/>
              <a:gd name="connsiteX1345" fmla="*/ 9504117 w 12192002"/>
              <a:gd name="connsiteY1345" fmla="*/ 4274 h 6858000"/>
              <a:gd name="connsiteX1346" fmla="*/ 9667223 w 12192002"/>
              <a:gd name="connsiteY1346" fmla="*/ 13232 h 6858000"/>
              <a:gd name="connsiteX1347" fmla="*/ 9887703 w 12192002"/>
              <a:gd name="connsiteY1347" fmla="*/ 12601 h 6858000"/>
              <a:gd name="connsiteX1348" fmla="*/ 10088930 w 12192002"/>
              <a:gd name="connsiteY1348" fmla="*/ 0 h 6858000"/>
              <a:gd name="connsiteX1349" fmla="*/ 10544171 w 12192002"/>
              <a:gd name="connsiteY1349" fmla="*/ 0 h 6858000"/>
              <a:gd name="connsiteX1350" fmla="*/ 10392396 w 12192002"/>
              <a:gd name="connsiteY1350" fmla="*/ 36772 h 6858000"/>
              <a:gd name="connsiteX1351" fmla="*/ 9413803 w 12192002"/>
              <a:gd name="connsiteY1351" fmla="*/ 131277 h 6858000"/>
              <a:gd name="connsiteX1352" fmla="*/ 9174626 w 12192002"/>
              <a:gd name="connsiteY1352" fmla="*/ 44983 h 6858000"/>
              <a:gd name="connsiteX1353" fmla="*/ 8474998 w 12192002"/>
              <a:gd name="connsiteY1353" fmla="*/ 0 h 6858000"/>
              <a:gd name="connsiteX1354" fmla="*/ 8573502 w 12192002"/>
              <a:gd name="connsiteY1354" fmla="*/ 0 h 6858000"/>
              <a:gd name="connsiteX1355" fmla="*/ 8659539 w 12192002"/>
              <a:gd name="connsiteY1355" fmla="*/ 117664 h 6858000"/>
              <a:gd name="connsiteX1356" fmla="*/ 9248507 w 12192002"/>
              <a:gd name="connsiteY1356" fmla="*/ 743734 h 6858000"/>
              <a:gd name="connsiteX1357" fmla="*/ 9309457 w 12192002"/>
              <a:gd name="connsiteY1357" fmla="*/ 795932 h 6858000"/>
              <a:gd name="connsiteX1358" fmla="*/ 9785496 w 12192002"/>
              <a:gd name="connsiteY1358" fmla="*/ 530713 h 6858000"/>
              <a:gd name="connsiteX1359" fmla="*/ 10482828 w 12192002"/>
              <a:gd name="connsiteY1359" fmla="*/ 399738 h 6858000"/>
              <a:gd name="connsiteX1360" fmla="*/ 10468382 w 12192002"/>
              <a:gd name="connsiteY1360" fmla="*/ 461219 h 6858000"/>
              <a:gd name="connsiteX1361" fmla="*/ 9430790 w 12192002"/>
              <a:gd name="connsiteY1361" fmla="*/ 895589 h 6858000"/>
              <a:gd name="connsiteX1362" fmla="*/ 10019780 w 12192002"/>
              <a:gd name="connsiteY1362" fmla="*/ 1298815 h 6858000"/>
              <a:gd name="connsiteX1363" fmla="*/ 10372218 w 12192002"/>
              <a:gd name="connsiteY1363" fmla="*/ 1146081 h 6858000"/>
              <a:gd name="connsiteX1364" fmla="*/ 10896429 w 12192002"/>
              <a:gd name="connsiteY1364" fmla="*/ 310883 h 6858000"/>
              <a:gd name="connsiteX1365" fmla="*/ 10919735 w 12192002"/>
              <a:gd name="connsiteY1365" fmla="*/ 318176 h 6858000"/>
              <a:gd name="connsiteX1366" fmla="*/ 10637064 w 12192002"/>
              <a:gd name="connsiteY1366" fmla="*/ 935661 h 6858000"/>
              <a:gd name="connsiteX1367" fmla="*/ 10516995 w 12192002"/>
              <a:gd name="connsiteY1367" fmla="*/ 1070245 h 6858000"/>
              <a:gd name="connsiteX1368" fmla="*/ 10868835 w 12192002"/>
              <a:gd name="connsiteY1368" fmla="*/ 815534 h 6858000"/>
              <a:gd name="connsiteX1369" fmla="*/ 11704547 w 12192002"/>
              <a:gd name="connsiteY1369" fmla="*/ 465665 h 6858000"/>
              <a:gd name="connsiteX1370" fmla="*/ 12033562 w 12192002"/>
              <a:gd name="connsiteY1370" fmla="*/ 350012 h 6858000"/>
              <a:gd name="connsiteX1371" fmla="*/ 12025537 w 12192002"/>
              <a:gd name="connsiteY1371" fmla="*/ 382666 h 6858000"/>
              <a:gd name="connsiteX1372" fmla="*/ 11088649 w 12192002"/>
              <a:gd name="connsiteY1372" fmla="*/ 1056676 h 6858000"/>
              <a:gd name="connsiteX1373" fmla="*/ 10561600 w 12192002"/>
              <a:gd name="connsiteY1373" fmla="*/ 1229477 h 6858000"/>
              <a:gd name="connsiteX1374" fmla="*/ 10280797 w 12192002"/>
              <a:gd name="connsiteY1374" fmla="*/ 1263181 h 6858000"/>
              <a:gd name="connsiteX1375" fmla="*/ 10083376 w 12192002"/>
              <a:gd name="connsiteY1375" fmla="*/ 1334114 h 6858000"/>
              <a:gd name="connsiteX1376" fmla="*/ 10832582 w 12192002"/>
              <a:gd name="connsiteY1376" fmla="*/ 1687356 h 6858000"/>
              <a:gd name="connsiteX1377" fmla="*/ 10839263 w 12192002"/>
              <a:gd name="connsiteY1377" fmla="*/ 1683743 h 6858000"/>
              <a:gd name="connsiteX1378" fmla="*/ 11350910 w 12192002"/>
              <a:gd name="connsiteY1378" fmla="*/ 1443899 h 6858000"/>
              <a:gd name="connsiteX1379" fmla="*/ 11360346 w 12192002"/>
              <a:gd name="connsiteY1379" fmla="*/ 1429225 h 6858000"/>
              <a:gd name="connsiteX1380" fmla="*/ 12167580 w 12192002"/>
              <a:gd name="connsiteY1380" fmla="*/ 789523 h 6858000"/>
              <a:gd name="connsiteX1381" fmla="*/ 12192000 w 12192002"/>
              <a:gd name="connsiteY1381" fmla="*/ 769876 h 6858000"/>
              <a:gd name="connsiteX1382" fmla="*/ 12192000 w 12192002"/>
              <a:gd name="connsiteY1382" fmla="*/ 802845 h 6858000"/>
              <a:gd name="connsiteX1383" fmla="*/ 12173558 w 12192002"/>
              <a:gd name="connsiteY1383" fmla="*/ 821317 h 6858000"/>
              <a:gd name="connsiteX1384" fmla="*/ 12117398 w 12192002"/>
              <a:gd name="connsiteY1384" fmla="*/ 877374 h 6858000"/>
              <a:gd name="connsiteX1385" fmla="*/ 11472926 w 12192002"/>
              <a:gd name="connsiteY1385" fmla="*/ 1344259 h 6858000"/>
              <a:gd name="connsiteX1386" fmla="*/ 11666978 w 12192002"/>
              <a:gd name="connsiteY1386" fmla="*/ 1215889 h 6858000"/>
              <a:gd name="connsiteX1387" fmla="*/ 11707200 w 12192002"/>
              <a:gd name="connsiteY1387" fmla="*/ 1192361 h 6858000"/>
              <a:gd name="connsiteX1388" fmla="*/ 12144637 w 12192002"/>
              <a:gd name="connsiteY1388" fmla="*/ 858646 h 6858000"/>
              <a:gd name="connsiteX1389" fmla="*/ 12192000 w 12192002"/>
              <a:gd name="connsiteY1389" fmla="*/ 810414 h 6858000"/>
              <a:gd name="connsiteX1390" fmla="*/ 12192000 w 12192002"/>
              <a:gd name="connsiteY1390" fmla="*/ 916439 h 6858000"/>
              <a:gd name="connsiteX1391" fmla="*/ 12150630 w 12192002"/>
              <a:gd name="connsiteY1391" fmla="*/ 982925 h 6858000"/>
              <a:gd name="connsiteX1392" fmla="*/ 11389484 w 12192002"/>
              <a:gd name="connsiteY1392" fmla="*/ 1469889 h 6858000"/>
              <a:gd name="connsiteX1393" fmla="*/ 10923736 w 12192002"/>
              <a:gd name="connsiteY1393" fmla="*/ 1721439 h 6858000"/>
              <a:gd name="connsiteX1394" fmla="*/ 11091913 w 12192002"/>
              <a:gd name="connsiteY1394" fmla="*/ 1780406 h 6858000"/>
              <a:gd name="connsiteX1395" fmla="*/ 11771238 w 12192002"/>
              <a:gd name="connsiteY1395" fmla="*/ 1944400 h 6858000"/>
              <a:gd name="connsiteX1396" fmla="*/ 11783166 w 12192002"/>
              <a:gd name="connsiteY1396" fmla="*/ 1931422 h 6858000"/>
              <a:gd name="connsiteX1397" fmla="*/ 12131988 w 12192002"/>
              <a:gd name="connsiteY1397" fmla="*/ 1574357 h 6858000"/>
              <a:gd name="connsiteX1398" fmla="*/ 12192000 w 12192002"/>
              <a:gd name="connsiteY1398" fmla="*/ 1537429 h 6858000"/>
              <a:gd name="connsiteX1399" fmla="*/ 12192000 w 12192002"/>
              <a:gd name="connsiteY1399" fmla="*/ 1589108 h 6858000"/>
              <a:gd name="connsiteX1400" fmla="*/ 12112105 w 12192002"/>
              <a:gd name="connsiteY1400" fmla="*/ 1640352 h 6858000"/>
              <a:gd name="connsiteX1401" fmla="*/ 11849203 w 12192002"/>
              <a:gd name="connsiteY1401" fmla="*/ 1900149 h 6858000"/>
              <a:gd name="connsiteX1402" fmla="*/ 11946326 w 12192002"/>
              <a:gd name="connsiteY1402" fmla="*/ 1822808 h 6858000"/>
              <a:gd name="connsiteX1403" fmla="*/ 12055863 w 12192002"/>
              <a:gd name="connsiteY1403" fmla="*/ 1735914 h 6858000"/>
              <a:gd name="connsiteX1404" fmla="*/ 12150816 w 12192002"/>
              <a:gd name="connsiteY1404" fmla="*/ 1678902 h 6858000"/>
              <a:gd name="connsiteX1405" fmla="*/ 12192000 w 12192002"/>
              <a:gd name="connsiteY1405" fmla="*/ 1655121 h 6858000"/>
              <a:gd name="connsiteX1406" fmla="*/ 12192000 w 12192002"/>
              <a:gd name="connsiteY1406" fmla="*/ 1686869 h 6858000"/>
              <a:gd name="connsiteX1407" fmla="*/ 12163772 w 12192002"/>
              <a:gd name="connsiteY1407" fmla="*/ 1703058 h 6858000"/>
              <a:gd name="connsiteX1408" fmla="*/ 12070597 w 12192002"/>
              <a:gd name="connsiteY1408" fmla="*/ 1758893 h 6858000"/>
              <a:gd name="connsiteX1409" fmla="*/ 11963621 w 12192002"/>
              <a:gd name="connsiteY1409" fmla="*/ 1844299 h 6858000"/>
              <a:gd name="connsiteX1410" fmla="*/ 11886604 w 12192002"/>
              <a:gd name="connsiteY1410" fmla="*/ 1907617 h 6858000"/>
              <a:gd name="connsiteX1411" fmla="*/ 12153575 w 12192002"/>
              <a:gd name="connsiteY1411" fmla="*/ 1786372 h 6858000"/>
              <a:gd name="connsiteX1412" fmla="*/ 12192000 w 12192002"/>
              <a:gd name="connsiteY1412" fmla="*/ 1759693 h 6858000"/>
              <a:gd name="connsiteX1413" fmla="*/ 12192000 w 12192002"/>
              <a:gd name="connsiteY1413" fmla="*/ 1809459 h 6858000"/>
              <a:gd name="connsiteX1414" fmla="*/ 12121362 w 12192002"/>
              <a:gd name="connsiteY1414" fmla="*/ 1857561 h 6858000"/>
              <a:gd name="connsiteX1415" fmla="*/ 11895949 w 12192002"/>
              <a:gd name="connsiteY1415" fmla="*/ 1963079 h 6858000"/>
              <a:gd name="connsiteX1416" fmla="*/ 12192000 w 12192002"/>
              <a:gd name="connsiteY1416" fmla="*/ 1990579 h 6858000"/>
              <a:gd name="connsiteX1417" fmla="*/ 12192000 w 12192002"/>
              <a:gd name="connsiteY1417" fmla="*/ 2065582 h 6858000"/>
              <a:gd name="connsiteX1418" fmla="*/ 12153918 w 12192002"/>
              <a:gd name="connsiteY1418" fmla="*/ 2063926 h 6858000"/>
              <a:gd name="connsiteX1419" fmla="*/ 12192000 w 12192002"/>
              <a:gd name="connsiteY1419" fmla="*/ 2085104 h 6858000"/>
              <a:gd name="connsiteX1420" fmla="*/ 12192000 w 12192002"/>
              <a:gd name="connsiteY1420" fmla="*/ 2178471 h 6858000"/>
              <a:gd name="connsiteX1421" fmla="*/ 12085355 w 12192002"/>
              <a:gd name="connsiteY1421" fmla="*/ 2122457 h 6858000"/>
              <a:gd name="connsiteX1422" fmla="*/ 12192000 w 12192002"/>
              <a:gd name="connsiteY1422" fmla="*/ 2196158 h 6858000"/>
              <a:gd name="connsiteX1423" fmla="*/ 12192000 w 12192002"/>
              <a:gd name="connsiteY1423" fmla="*/ 2230374 h 6858000"/>
              <a:gd name="connsiteX1424" fmla="*/ 12041237 w 12192002"/>
              <a:gd name="connsiteY1424" fmla="*/ 2126309 h 6858000"/>
              <a:gd name="connsiteX1425" fmla="*/ 12174450 w 12192002"/>
              <a:gd name="connsiteY1425" fmla="*/ 2262541 h 6858000"/>
              <a:gd name="connsiteX1426" fmla="*/ 12192000 w 12192002"/>
              <a:gd name="connsiteY1426" fmla="*/ 2275857 h 6858000"/>
              <a:gd name="connsiteX1427" fmla="*/ 12192000 w 12192002"/>
              <a:gd name="connsiteY1427" fmla="*/ 2377131 h 6858000"/>
              <a:gd name="connsiteX1428" fmla="*/ 12155801 w 12192002"/>
              <a:gd name="connsiteY1428" fmla="*/ 2349925 h 6858000"/>
              <a:gd name="connsiteX1429" fmla="*/ 11930164 w 12192002"/>
              <a:gd name="connsiteY1429" fmla="*/ 2041945 h 6858000"/>
              <a:gd name="connsiteX1430" fmla="*/ 11561767 w 12192002"/>
              <a:gd name="connsiteY1430" fmla="*/ 1984479 h 6858000"/>
              <a:gd name="connsiteX1431" fmla="*/ 11987997 w 12192002"/>
              <a:gd name="connsiteY1431" fmla="*/ 3153822 h 6858000"/>
              <a:gd name="connsiteX1432" fmla="*/ 11926558 w 12192002"/>
              <a:gd name="connsiteY1432" fmla="*/ 3203134 h 6858000"/>
              <a:gd name="connsiteX1433" fmla="*/ 11440430 w 12192002"/>
              <a:gd name="connsiteY1433" fmla="*/ 1973028 h 6858000"/>
              <a:gd name="connsiteX1434" fmla="*/ 11446754 w 12192002"/>
              <a:gd name="connsiteY1434" fmla="*/ 1959605 h 6858000"/>
              <a:gd name="connsiteX1435" fmla="*/ 11050651 w 12192002"/>
              <a:gd name="connsiteY1435" fmla="*/ 1850495 h 6858000"/>
              <a:gd name="connsiteX1436" fmla="*/ 10389960 w 12192002"/>
              <a:gd name="connsiteY1436" fmla="*/ 1586232 h 6858000"/>
              <a:gd name="connsiteX1437" fmla="*/ 10500699 w 12192002"/>
              <a:gd name="connsiteY1437" fmla="*/ 1913175 h 6858000"/>
              <a:gd name="connsiteX1438" fmla="*/ 10507814 w 12192002"/>
              <a:gd name="connsiteY1438" fmla="*/ 1920694 h 6858000"/>
              <a:gd name="connsiteX1439" fmla="*/ 10518908 w 12192002"/>
              <a:gd name="connsiteY1439" fmla="*/ 1911226 h 6858000"/>
              <a:gd name="connsiteX1440" fmla="*/ 11258935 w 12192002"/>
              <a:gd name="connsiteY1440" fmla="*/ 2442781 h 6858000"/>
              <a:gd name="connsiteX1441" fmla="*/ 11211663 w 12192002"/>
              <a:gd name="connsiteY1441" fmla="*/ 2510325 h 6858000"/>
              <a:gd name="connsiteX1442" fmla="*/ 10571295 w 12192002"/>
              <a:gd name="connsiteY1442" fmla="*/ 2105302 h 6858000"/>
              <a:gd name="connsiteX1443" fmla="*/ 10435737 w 12192002"/>
              <a:gd name="connsiteY1443" fmla="*/ 2805672 h 6858000"/>
              <a:gd name="connsiteX1444" fmla="*/ 10206831 w 12192002"/>
              <a:gd name="connsiteY1444" fmla="*/ 3151701 h 6858000"/>
              <a:gd name="connsiteX1445" fmla="*/ 10196482 w 12192002"/>
              <a:gd name="connsiteY1445" fmla="*/ 3135084 h 6858000"/>
              <a:gd name="connsiteX1446" fmla="*/ 10381882 w 12192002"/>
              <a:gd name="connsiteY1446" fmla="*/ 2155807 h 6858000"/>
              <a:gd name="connsiteX1447" fmla="*/ 10439260 w 12192002"/>
              <a:gd name="connsiteY1447" fmla="*/ 1962486 h 6858000"/>
              <a:gd name="connsiteX1448" fmla="*/ 10439409 w 12192002"/>
              <a:gd name="connsiteY1448" fmla="*/ 1960615 h 6858000"/>
              <a:gd name="connsiteX1449" fmla="*/ 10439915 w 12192002"/>
              <a:gd name="connsiteY1449" fmla="*/ 1951821 h 6858000"/>
              <a:gd name="connsiteX1450" fmla="*/ 10314241 w 12192002"/>
              <a:gd name="connsiteY1450" fmla="*/ 1556749 h 6858000"/>
              <a:gd name="connsiteX1451" fmla="*/ 10315061 w 12192002"/>
              <a:gd name="connsiteY1451" fmla="*/ 1548729 h 6858000"/>
              <a:gd name="connsiteX1452" fmla="*/ 9526158 w 12192002"/>
              <a:gd name="connsiteY1452" fmla="*/ 1071804 h 6858000"/>
              <a:gd name="connsiteX1453" fmla="*/ 9758689 w 12192002"/>
              <a:gd name="connsiteY1453" fmla="*/ 1585512 h 6858000"/>
              <a:gd name="connsiteX1454" fmla="*/ 9941392 w 12192002"/>
              <a:gd name="connsiteY1454" fmla="*/ 2432858 h 6858000"/>
              <a:gd name="connsiteX1455" fmla="*/ 9887724 w 12192002"/>
              <a:gd name="connsiteY1455" fmla="*/ 2495762 h 6858000"/>
              <a:gd name="connsiteX1456" fmla="*/ 9587446 w 12192002"/>
              <a:gd name="connsiteY1456" fmla="*/ 1872898 h 6858000"/>
              <a:gd name="connsiteX1457" fmla="*/ 9462810 w 12192002"/>
              <a:gd name="connsiteY1457" fmla="*/ 1288346 h 6858000"/>
              <a:gd name="connsiteX1458" fmla="*/ 9318575 w 12192002"/>
              <a:gd name="connsiteY1458" fmla="*/ 1540820 h 6858000"/>
              <a:gd name="connsiteX1459" fmla="*/ 9191090 w 12192002"/>
              <a:gd name="connsiteY1459" fmla="*/ 1688355 h 6858000"/>
              <a:gd name="connsiteX1460" fmla="*/ 9177757 w 12192002"/>
              <a:gd name="connsiteY1460" fmla="*/ 1683354 h 6858000"/>
              <a:gd name="connsiteX1461" fmla="*/ 9274865 w 12192002"/>
              <a:gd name="connsiteY1461" fmla="*/ 1336896 h 6858000"/>
              <a:gd name="connsiteX1462" fmla="*/ 9478649 w 12192002"/>
              <a:gd name="connsiteY1462" fmla="*/ 1173376 h 6858000"/>
              <a:gd name="connsiteX1463" fmla="*/ 9482281 w 12192002"/>
              <a:gd name="connsiteY1463" fmla="*/ 1167830 h 6858000"/>
              <a:gd name="connsiteX1464" fmla="*/ 9438637 w 12192002"/>
              <a:gd name="connsiteY1464" fmla="*/ 1015438 h 6858000"/>
              <a:gd name="connsiteX1465" fmla="*/ 9439458 w 12192002"/>
              <a:gd name="connsiteY1465" fmla="*/ 1007420 h 6858000"/>
              <a:gd name="connsiteX1466" fmla="*/ 9197105 w 12192002"/>
              <a:gd name="connsiteY1466" fmla="*/ 808882 h 6858000"/>
              <a:gd name="connsiteX1467" fmla="*/ 8973607 w 12192002"/>
              <a:gd name="connsiteY1467" fmla="*/ 597733 h 6858000"/>
              <a:gd name="connsiteX1468" fmla="*/ 8967512 w 12192002"/>
              <a:gd name="connsiteY1468" fmla="*/ 1795211 h 6858000"/>
              <a:gd name="connsiteX1469" fmla="*/ 8912526 w 12192002"/>
              <a:gd name="connsiteY1469" fmla="*/ 1841464 h 6858000"/>
              <a:gd name="connsiteX1470" fmla="*/ 8893391 w 12192002"/>
              <a:gd name="connsiteY1470" fmla="*/ 572788 h 6858000"/>
              <a:gd name="connsiteX1471" fmla="*/ 8902990 w 12192002"/>
              <a:gd name="connsiteY1471" fmla="*/ 560750 h 6858000"/>
              <a:gd name="connsiteX1472" fmla="*/ 8919102 w 12192002"/>
              <a:gd name="connsiteY1472" fmla="*/ 542471 h 6858000"/>
              <a:gd name="connsiteX1473" fmla="*/ 8661728 w 12192002"/>
              <a:gd name="connsiteY1473" fmla="*/ 250903 h 6858000"/>
              <a:gd name="connsiteX1474" fmla="*/ 8357758 w 12192002"/>
              <a:gd name="connsiteY1474" fmla="*/ 0 h 6858000"/>
              <a:gd name="connsiteX1475" fmla="*/ 8405492 w 12192002"/>
              <a:gd name="connsiteY1475" fmla="*/ 0 h 6858000"/>
              <a:gd name="connsiteX1476" fmla="*/ 8392083 w 12192002"/>
              <a:gd name="connsiteY1476" fmla="*/ 30495 h 6858000"/>
              <a:gd name="connsiteX1477" fmla="*/ 8339888 w 12192002"/>
              <a:gd name="connsiteY1477" fmla="*/ 306259 h 6858000"/>
              <a:gd name="connsiteX1478" fmla="*/ 8473847 w 12192002"/>
              <a:gd name="connsiteY1478" fmla="*/ 727373 h 6858000"/>
              <a:gd name="connsiteX1479" fmla="*/ 8454081 w 12192002"/>
              <a:gd name="connsiteY1479" fmla="*/ 1611960 h 6858000"/>
              <a:gd name="connsiteX1480" fmla="*/ 8396000 w 12192002"/>
              <a:gd name="connsiteY1480" fmla="*/ 1663986 h 6858000"/>
              <a:gd name="connsiteX1481" fmla="*/ 8238881 w 12192002"/>
              <a:gd name="connsiteY1481" fmla="*/ 368438 h 6858000"/>
              <a:gd name="connsiteX1482" fmla="*/ 7668140 w 12192002"/>
              <a:gd name="connsiteY1482" fmla="*/ 942511 h 6858000"/>
              <a:gd name="connsiteX1483" fmla="*/ 7637853 w 12192002"/>
              <a:gd name="connsiteY1483" fmla="*/ 942567 h 6858000"/>
              <a:gd name="connsiteX1484" fmla="*/ 7909649 w 12192002"/>
              <a:gd name="connsiteY1484" fmla="*/ 489150 h 6858000"/>
              <a:gd name="connsiteX1485" fmla="*/ 8256182 w 12192002"/>
              <a:gd name="connsiteY1485" fmla="*/ 301724 h 6858000"/>
              <a:gd name="connsiteX1486" fmla="*/ 8255912 w 12192002"/>
              <a:gd name="connsiteY1486" fmla="*/ 276498 h 6858000"/>
              <a:gd name="connsiteX1487" fmla="*/ 8315225 w 12192002"/>
              <a:gd name="connsiteY1487" fmla="*/ 89075 h 6858000"/>
              <a:gd name="connsiteX1488" fmla="*/ 7497388 w 12192002"/>
              <a:gd name="connsiteY1488" fmla="*/ 0 h 6858000"/>
              <a:gd name="connsiteX1489" fmla="*/ 7560921 w 12192002"/>
              <a:gd name="connsiteY1489" fmla="*/ 0 h 6858000"/>
              <a:gd name="connsiteX1490" fmla="*/ 7546742 w 12192002"/>
              <a:gd name="connsiteY1490" fmla="*/ 68966 h 6858000"/>
              <a:gd name="connsiteX1491" fmla="*/ 7488853 w 12192002"/>
              <a:gd name="connsiteY1491" fmla="*/ 535687 h 6858000"/>
              <a:gd name="connsiteX1492" fmla="*/ 7529509 w 12192002"/>
              <a:gd name="connsiteY1492" fmla="*/ 380358 h 6858000"/>
              <a:gd name="connsiteX1493" fmla="*/ 7585939 w 12192002"/>
              <a:gd name="connsiteY1493" fmla="*/ 184712 h 6858000"/>
              <a:gd name="connsiteX1494" fmla="*/ 7621792 w 12192002"/>
              <a:gd name="connsiteY1494" fmla="*/ 87864 h 6858000"/>
              <a:gd name="connsiteX1495" fmla="*/ 7654204 w 12192002"/>
              <a:gd name="connsiteY1495" fmla="*/ 0 h 6858000"/>
              <a:gd name="connsiteX1496" fmla="*/ 7683986 w 12192002"/>
              <a:gd name="connsiteY1496" fmla="*/ 0 h 6858000"/>
              <a:gd name="connsiteX1497" fmla="*/ 7647914 w 12192002"/>
              <a:gd name="connsiteY1497" fmla="*/ 97640 h 6858000"/>
              <a:gd name="connsiteX1498" fmla="*/ 7612524 w 12192002"/>
              <a:gd name="connsiteY1498" fmla="*/ 193392 h 6858000"/>
              <a:gd name="connsiteX1499" fmla="*/ 7557013 w 12192002"/>
              <a:gd name="connsiteY1499" fmla="*/ 386853 h 6858000"/>
              <a:gd name="connsiteX1500" fmla="*/ 7517286 w 12192002"/>
              <a:gd name="connsiteY1500" fmla="*/ 539999 h 6858000"/>
              <a:gd name="connsiteX1501" fmla="*/ 7704204 w 12192002"/>
              <a:gd name="connsiteY1501" fmla="*/ 152292 h 6858000"/>
              <a:gd name="connsiteX1502" fmla="*/ 7756975 w 12192002"/>
              <a:gd name="connsiteY1502" fmla="*/ 0 h 6858000"/>
              <a:gd name="connsiteX1503" fmla="*/ 7837329 w 12192002"/>
              <a:gd name="connsiteY1503" fmla="*/ 0 h 6858000"/>
              <a:gd name="connsiteX1504" fmla="*/ 7821760 w 12192002"/>
              <a:gd name="connsiteY1504" fmla="*/ 65656 h 6858000"/>
              <a:gd name="connsiteX1505" fmla="*/ 7488925 w 12192002"/>
              <a:gd name="connsiteY1505" fmla="*/ 763628 h 6858000"/>
              <a:gd name="connsiteX1506" fmla="*/ 7419999 w 12192002"/>
              <a:gd name="connsiteY1506" fmla="*/ 774360 h 6858000"/>
              <a:gd name="connsiteX1507" fmla="*/ 7487820 w 12192002"/>
              <a:gd name="connsiteY1507" fmla="*/ 37416 h 6858000"/>
              <a:gd name="connsiteX1508" fmla="*/ 3882765 w 12192002"/>
              <a:gd name="connsiteY1508" fmla="*/ 0 h 6858000"/>
              <a:gd name="connsiteX1509" fmla="*/ 3995099 w 12192002"/>
              <a:gd name="connsiteY1509" fmla="*/ 0 h 6858000"/>
              <a:gd name="connsiteX1510" fmla="*/ 4163818 w 12192002"/>
              <a:gd name="connsiteY1510" fmla="*/ 234104 h 6858000"/>
              <a:gd name="connsiteX1511" fmla="*/ 4172099 w 12192002"/>
              <a:gd name="connsiteY1511" fmla="*/ 234207 h 6858000"/>
              <a:gd name="connsiteX1512" fmla="*/ 4784282 w 12192002"/>
              <a:gd name="connsiteY1512" fmla="*/ 276561 h 6858000"/>
              <a:gd name="connsiteX1513" fmla="*/ 4801687 w 12192002"/>
              <a:gd name="connsiteY1513" fmla="*/ 267764 h 6858000"/>
              <a:gd name="connsiteX1514" fmla="*/ 6082788 w 12192002"/>
              <a:gd name="connsiteY1514" fmla="*/ 64119 h 6858000"/>
              <a:gd name="connsiteX1515" fmla="*/ 6099442 w 12192002"/>
              <a:gd name="connsiteY1515" fmla="*/ 82568 h 6858000"/>
              <a:gd name="connsiteX1516" fmla="*/ 4804137 w 12192002"/>
              <a:gd name="connsiteY1516" fmla="*/ 320931 h 6858000"/>
              <a:gd name="connsiteX1517" fmla="*/ 4227047 w 12192002"/>
              <a:gd name="connsiteY1517" fmla="*/ 313415 h 6858000"/>
              <a:gd name="connsiteX1518" fmla="*/ 4346041 w 12192002"/>
              <a:gd name="connsiteY1518" fmla="*/ 456086 h 6858000"/>
              <a:gd name="connsiteX1519" fmla="*/ 4870967 w 12192002"/>
              <a:gd name="connsiteY1519" fmla="*/ 963061 h 6858000"/>
              <a:gd name="connsiteX1520" fmla="*/ 4889647 w 12192002"/>
              <a:gd name="connsiteY1520" fmla="*/ 957147 h 6858000"/>
              <a:gd name="connsiteX1521" fmla="*/ 5422504 w 12192002"/>
              <a:gd name="connsiteY1521" fmla="*/ 805191 h 6858000"/>
              <a:gd name="connsiteX1522" fmla="*/ 6087656 w 12192002"/>
              <a:gd name="connsiteY1522" fmla="*/ 826703 h 6858000"/>
              <a:gd name="connsiteX1523" fmla="*/ 6058717 w 12192002"/>
              <a:gd name="connsiteY1523" fmla="*/ 865992 h 6858000"/>
              <a:gd name="connsiteX1524" fmla="*/ 4974153 w 12192002"/>
              <a:gd name="connsiteY1524" fmla="*/ 1045456 h 6858000"/>
              <a:gd name="connsiteX1525" fmla="*/ 5627835 w 12192002"/>
              <a:gd name="connsiteY1525" fmla="*/ 1472077 h 6858000"/>
              <a:gd name="connsiteX1526" fmla="*/ 5629816 w 12192002"/>
              <a:gd name="connsiteY1526" fmla="*/ 1471412 h 6858000"/>
              <a:gd name="connsiteX1527" fmla="*/ 5634124 w 12192002"/>
              <a:gd name="connsiteY1527" fmla="*/ 1470572 h 6858000"/>
              <a:gd name="connsiteX1528" fmla="*/ 5755832 w 12192002"/>
              <a:gd name="connsiteY1528" fmla="*/ 1383886 h 6858000"/>
              <a:gd name="connsiteX1529" fmla="*/ 6014186 w 12192002"/>
              <a:gd name="connsiteY1529" fmla="*/ 1279799 h 6858000"/>
              <a:gd name="connsiteX1530" fmla="*/ 6901619 w 12192002"/>
              <a:gd name="connsiteY1530" fmla="*/ 1047874 h 6858000"/>
              <a:gd name="connsiteX1531" fmla="*/ 6931566 w 12192002"/>
              <a:gd name="connsiteY1531" fmla="*/ 1062034 h 6858000"/>
              <a:gd name="connsiteX1532" fmla="*/ 5790982 w 12192002"/>
              <a:gd name="connsiteY1532" fmla="*/ 1561380 h 6858000"/>
              <a:gd name="connsiteX1533" fmla="*/ 6188971 w 12192002"/>
              <a:gd name="connsiteY1533" fmla="*/ 1755168 h 6858000"/>
              <a:gd name="connsiteX1534" fmla="*/ 6202446 w 12192002"/>
              <a:gd name="connsiteY1534" fmla="*/ 1752268 h 6858000"/>
              <a:gd name="connsiteX1535" fmla="*/ 7179560 w 12192002"/>
              <a:gd name="connsiteY1535" fmla="*/ 1467551 h 6858000"/>
              <a:gd name="connsiteX1536" fmla="*/ 7158730 w 12192002"/>
              <a:gd name="connsiteY1536" fmla="*/ 1507835 h 6858000"/>
              <a:gd name="connsiteX1537" fmla="*/ 6326959 w 12192002"/>
              <a:gd name="connsiteY1537" fmla="*/ 1817686 h 6858000"/>
              <a:gd name="connsiteX1538" fmla="*/ 6537433 w 12192002"/>
              <a:gd name="connsiteY1538" fmla="*/ 1907790 h 6858000"/>
              <a:gd name="connsiteX1539" fmla="*/ 6550221 w 12192002"/>
              <a:gd name="connsiteY1539" fmla="*/ 1910729 h 6858000"/>
              <a:gd name="connsiteX1540" fmla="*/ 6964438 w 12192002"/>
              <a:gd name="connsiteY1540" fmla="*/ 2209505 h 6858000"/>
              <a:gd name="connsiteX1541" fmla="*/ 7367862 w 12192002"/>
              <a:gd name="connsiteY1541" fmla="*/ 2806833 h 6858000"/>
              <a:gd name="connsiteX1542" fmla="*/ 7364329 w 12192002"/>
              <a:gd name="connsiteY1542" fmla="*/ 2826907 h 6858000"/>
              <a:gd name="connsiteX1543" fmla="*/ 7290545 w 12192002"/>
              <a:gd name="connsiteY1543" fmla="*/ 2850663 h 6858000"/>
              <a:gd name="connsiteX1544" fmla="*/ 6472036 w 12192002"/>
              <a:gd name="connsiteY1544" fmla="*/ 1959003 h 6858000"/>
              <a:gd name="connsiteX1545" fmla="*/ 5792897 w 12192002"/>
              <a:gd name="connsiteY1545" fmla="*/ 1647747 h 6858000"/>
              <a:gd name="connsiteX1546" fmla="*/ 5842751 w 12192002"/>
              <a:gd name="connsiteY1546" fmla="*/ 1816112 h 6858000"/>
              <a:gd name="connsiteX1547" fmla="*/ 5847424 w 12192002"/>
              <a:gd name="connsiteY1547" fmla="*/ 1815776 h 6858000"/>
              <a:gd name="connsiteX1548" fmla="*/ 6399821 w 12192002"/>
              <a:gd name="connsiteY1548" fmla="*/ 2344799 h 6858000"/>
              <a:gd name="connsiteX1549" fmla="*/ 6323232 w 12192002"/>
              <a:gd name="connsiteY1549" fmla="*/ 2389634 h 6858000"/>
              <a:gd name="connsiteX1550" fmla="*/ 5942957 w 12192002"/>
              <a:gd name="connsiteY1550" fmla="*/ 2077708 h 6858000"/>
              <a:gd name="connsiteX1551" fmla="*/ 5921559 w 12192002"/>
              <a:gd name="connsiteY1551" fmla="*/ 2378596 h 6858000"/>
              <a:gd name="connsiteX1552" fmla="*/ 5817651 w 12192002"/>
              <a:gd name="connsiteY1552" fmla="*/ 3023919 h 6858000"/>
              <a:gd name="connsiteX1553" fmla="*/ 5729634 w 12192002"/>
              <a:gd name="connsiteY1553" fmla="*/ 3051849 h 6858000"/>
              <a:gd name="connsiteX1554" fmla="*/ 5611018 w 12192002"/>
              <a:gd name="connsiteY1554" fmla="*/ 2316769 h 6858000"/>
              <a:gd name="connsiteX1555" fmla="*/ 5687608 w 12192002"/>
              <a:gd name="connsiteY1555" fmla="*/ 2039972 h 6858000"/>
              <a:gd name="connsiteX1556" fmla="*/ 5657554 w 12192002"/>
              <a:gd name="connsiteY1556" fmla="*/ 1576445 h 6858000"/>
              <a:gd name="connsiteX1557" fmla="*/ 5150475 w 12192002"/>
              <a:gd name="connsiteY1557" fmla="*/ 1274012 h 6858000"/>
              <a:gd name="connsiteX1558" fmla="*/ 5349142 w 12192002"/>
              <a:gd name="connsiteY1558" fmla="*/ 2204405 h 6858000"/>
              <a:gd name="connsiteX1559" fmla="*/ 5262214 w 12192002"/>
              <a:gd name="connsiteY1559" fmla="*/ 2233836 h 6858000"/>
              <a:gd name="connsiteX1560" fmla="*/ 4981539 w 12192002"/>
              <a:gd name="connsiteY1560" fmla="*/ 1542201 h 6858000"/>
              <a:gd name="connsiteX1561" fmla="*/ 4958461 w 12192002"/>
              <a:gd name="connsiteY1561" fmla="*/ 1136957 h 6858000"/>
              <a:gd name="connsiteX1562" fmla="*/ 4655015 w 12192002"/>
              <a:gd name="connsiteY1562" fmla="*/ 891426 h 6858000"/>
              <a:gd name="connsiteX1563" fmla="*/ 4348002 w 12192002"/>
              <a:gd name="connsiteY1563" fmla="*/ 2205895 h 6858000"/>
              <a:gd name="connsiteX1564" fmla="*/ 4262250 w 12192002"/>
              <a:gd name="connsiteY1564" fmla="*/ 2219972 h 6858000"/>
              <a:gd name="connsiteX1565" fmla="*/ 4550611 w 12192002"/>
              <a:gd name="connsiteY1565" fmla="*/ 817540 h 6858000"/>
              <a:gd name="connsiteX1566" fmla="*/ 4564418 w 12192002"/>
              <a:gd name="connsiteY1566" fmla="*/ 808293 h 6858000"/>
              <a:gd name="connsiteX1567" fmla="*/ 4266388 w 12192002"/>
              <a:gd name="connsiteY1567" fmla="*/ 500083 h 6858000"/>
              <a:gd name="connsiteX1568" fmla="*/ 4032842 w 12192002"/>
              <a:gd name="connsiteY1568" fmla="*/ 211809 h 6858000"/>
              <a:gd name="connsiteX1569" fmla="*/ 3721337 w 12192002"/>
              <a:gd name="connsiteY1569" fmla="*/ 0 h 6858000"/>
              <a:gd name="connsiteX1570" fmla="*/ 3797544 w 12192002"/>
              <a:gd name="connsiteY1570" fmla="*/ 0 h 6858000"/>
              <a:gd name="connsiteX1571" fmla="*/ 3775734 w 12192002"/>
              <a:gd name="connsiteY1571" fmla="*/ 95131 h 6858000"/>
              <a:gd name="connsiteX1572" fmla="*/ 3724807 w 12192002"/>
              <a:gd name="connsiteY1572" fmla="*/ 272257 h 6858000"/>
              <a:gd name="connsiteX1573" fmla="*/ 3726844 w 12192002"/>
              <a:gd name="connsiteY1573" fmla="*/ 282988 h 6858000"/>
              <a:gd name="connsiteX1574" fmla="*/ 3742664 w 12192002"/>
              <a:gd name="connsiteY1574" fmla="*/ 279918 h 6858000"/>
              <a:gd name="connsiteX1575" fmla="*/ 4103910 w 12192002"/>
              <a:gd name="connsiteY1575" fmla="*/ 1161917 h 6858000"/>
              <a:gd name="connsiteX1576" fmla="*/ 4020269 w 12192002"/>
              <a:gd name="connsiteY1576" fmla="*/ 1200406 h 6858000"/>
              <a:gd name="connsiteX1577" fmla="*/ 3674882 w 12192002"/>
              <a:gd name="connsiteY1577" fmla="*/ 488524 h 6858000"/>
              <a:gd name="connsiteX1578" fmla="*/ 3132682 w 12192002"/>
              <a:gd name="connsiteY1578" fmla="*/ 1072284 h 6858000"/>
              <a:gd name="connsiteX1579" fmla="*/ 2716346 w 12192002"/>
              <a:gd name="connsiteY1579" fmla="*/ 1276376 h 6858000"/>
              <a:gd name="connsiteX1580" fmla="*/ 2716772 w 12192002"/>
              <a:gd name="connsiteY1580" fmla="*/ 1255462 h 6858000"/>
              <a:gd name="connsiteX1581" fmla="*/ 3471096 w 12192002"/>
              <a:gd name="connsiteY1581" fmla="*/ 437072 h 6858000"/>
              <a:gd name="connsiteX1582" fmla="*/ 3639057 w 12192002"/>
              <a:gd name="connsiteY1582" fmla="*/ 286334 h 6858000"/>
              <a:gd name="connsiteX1583" fmla="*/ 3640309 w 12192002"/>
              <a:gd name="connsiteY1583" fmla="*/ 284664 h 6858000"/>
              <a:gd name="connsiteX1584" fmla="*/ 3646022 w 12192002"/>
              <a:gd name="connsiteY1584" fmla="*/ 276711 h 6858000"/>
              <a:gd name="connsiteX1585" fmla="*/ 3707943 w 12192002"/>
              <a:gd name="connsiteY1585" fmla="*/ 65958 h 6858000"/>
              <a:gd name="connsiteX1586" fmla="*/ 2867960 w 12192002"/>
              <a:gd name="connsiteY1586" fmla="*/ 0 h 6858000"/>
              <a:gd name="connsiteX1587" fmla="*/ 2926351 w 12192002"/>
              <a:gd name="connsiteY1587" fmla="*/ 0 h 6858000"/>
              <a:gd name="connsiteX1588" fmla="*/ 2902823 w 12192002"/>
              <a:gd name="connsiteY1588" fmla="*/ 262929 h 6858000"/>
              <a:gd name="connsiteX1589" fmla="*/ 2940663 w 12192002"/>
              <a:gd name="connsiteY1589" fmla="*/ 140884 h 6858000"/>
              <a:gd name="connsiteX1590" fmla="*/ 2947039 w 12192002"/>
              <a:gd name="connsiteY1590" fmla="*/ 122524 h 6858000"/>
              <a:gd name="connsiteX1591" fmla="*/ 2984316 w 12192002"/>
              <a:gd name="connsiteY1591" fmla="*/ 0 h 6858000"/>
              <a:gd name="connsiteX1592" fmla="*/ 3016114 w 12192002"/>
              <a:gd name="connsiteY1592" fmla="*/ 0 h 6858000"/>
              <a:gd name="connsiteX1593" fmla="*/ 2979949 w 12192002"/>
              <a:gd name="connsiteY1593" fmla="*/ 119274 h 6858000"/>
              <a:gd name="connsiteX1594" fmla="*/ 3023879 w 12192002"/>
              <a:gd name="connsiteY1594" fmla="*/ 0 h 6858000"/>
              <a:gd name="connsiteX1595" fmla="*/ 3105400 w 12192002"/>
              <a:gd name="connsiteY1595" fmla="*/ 0 h 6858000"/>
              <a:gd name="connsiteX1596" fmla="*/ 3094669 w 12192002"/>
              <a:gd name="connsiteY1596" fmla="*/ 30308 h 6858000"/>
              <a:gd name="connsiteX1597" fmla="*/ 2901945 w 12192002"/>
              <a:gd name="connsiteY1597" fmla="*/ 466538 h 6858000"/>
              <a:gd name="connsiteX1598" fmla="*/ 2815209 w 12192002"/>
              <a:gd name="connsiteY1598" fmla="*/ 497361 h 6858000"/>
              <a:gd name="connsiteX1599" fmla="*/ 2844845 w 12192002"/>
              <a:gd name="connsiteY1599" fmla="*/ 127638 h 6858000"/>
              <a:gd name="connsiteX1600" fmla="*/ 1057230 w 12192002"/>
              <a:gd name="connsiteY1600" fmla="*/ 0 h 6858000"/>
              <a:gd name="connsiteX1601" fmla="*/ 1111003 w 12192002"/>
              <a:gd name="connsiteY1601" fmla="*/ 0 h 6858000"/>
              <a:gd name="connsiteX1602" fmla="*/ 1125553 w 12192002"/>
              <a:gd name="connsiteY1602" fmla="*/ 52588 h 6858000"/>
              <a:gd name="connsiteX1603" fmla="*/ 1304276 w 12192002"/>
              <a:gd name="connsiteY1603" fmla="*/ 476275 h 6858000"/>
              <a:gd name="connsiteX1604" fmla="*/ 1492066 w 12192002"/>
              <a:gd name="connsiteY1604" fmla="*/ 886333 h 6858000"/>
              <a:gd name="connsiteX1605" fmla="*/ 1423698 w 12192002"/>
              <a:gd name="connsiteY1605" fmla="*/ 710817 h 6858000"/>
              <a:gd name="connsiteX1606" fmla="*/ 1357609 w 12192002"/>
              <a:gd name="connsiteY1606" fmla="*/ 532892 h 6858000"/>
              <a:gd name="connsiteX1607" fmla="*/ 1309550 w 12192002"/>
              <a:gd name="connsiteY1607" fmla="*/ 374031 h 6858000"/>
              <a:gd name="connsiteX1608" fmla="*/ 1193673 w 12192002"/>
              <a:gd name="connsiteY1608" fmla="*/ 49533 h 6858000"/>
              <a:gd name="connsiteX1609" fmla="*/ 1164391 w 12192002"/>
              <a:gd name="connsiteY1609" fmla="*/ 0 h 6858000"/>
              <a:gd name="connsiteX1610" fmla="*/ 1200666 w 12192002"/>
              <a:gd name="connsiteY1610" fmla="*/ 0 h 6858000"/>
              <a:gd name="connsiteX1611" fmla="*/ 1223408 w 12192002"/>
              <a:gd name="connsiteY1611" fmla="*/ 38996 h 6858000"/>
              <a:gd name="connsiteX1612" fmla="*/ 1339635 w 12192002"/>
              <a:gd name="connsiteY1612" fmla="*/ 365517 h 6858000"/>
              <a:gd name="connsiteX1613" fmla="*/ 1387469 w 12192002"/>
              <a:gd name="connsiteY1613" fmla="*/ 523079 h 6858000"/>
              <a:gd name="connsiteX1614" fmla="*/ 1452685 w 12192002"/>
              <a:gd name="connsiteY1614" fmla="*/ 699806 h 6858000"/>
              <a:gd name="connsiteX1615" fmla="*/ 1492092 w 12192002"/>
              <a:gd name="connsiteY1615" fmla="*/ 800424 h 6858000"/>
              <a:gd name="connsiteX1616" fmla="*/ 1455302 w 12192002"/>
              <a:gd name="connsiteY1616" fmla="*/ 632913 h 6858000"/>
              <a:gd name="connsiteX1617" fmla="*/ 1222336 w 12192002"/>
              <a:gd name="connsiteY1617" fmla="*/ 9480 h 6858000"/>
              <a:gd name="connsiteX1618" fmla="*/ 1214634 w 12192002"/>
              <a:gd name="connsiteY1618" fmla="*/ 0 h 6858000"/>
              <a:gd name="connsiteX1619" fmla="*/ 1289827 w 12192002"/>
              <a:gd name="connsiteY1619" fmla="*/ 0 h 6858000"/>
              <a:gd name="connsiteX1620" fmla="*/ 1321076 w 12192002"/>
              <a:gd name="connsiteY1620" fmla="*/ 59722 h 6858000"/>
              <a:gd name="connsiteX1621" fmla="*/ 1512579 w 12192002"/>
              <a:gd name="connsiteY1621" fmla="*/ 626441 h 6858000"/>
              <a:gd name="connsiteX1622" fmla="*/ 1506076 w 12192002"/>
              <a:gd name="connsiteY1622" fmla="*/ 1089289 h 6858000"/>
              <a:gd name="connsiteX1623" fmla="*/ 1486346 w 12192002"/>
              <a:gd name="connsiteY1623" fmla="*/ 1079919 h 6858000"/>
              <a:gd name="connsiteX1624" fmla="*/ 1070511 w 12192002"/>
              <a:gd name="connsiteY1624" fmla="*/ 48609 h 6858000"/>
              <a:gd name="connsiteX1625" fmla="*/ 43151 w 12192002"/>
              <a:gd name="connsiteY1625" fmla="*/ 0 h 6858000"/>
              <a:gd name="connsiteX1626" fmla="*/ 95283 w 12192002"/>
              <a:gd name="connsiteY1626" fmla="*/ 0 h 6858000"/>
              <a:gd name="connsiteX1627" fmla="*/ 300708 w 12192002"/>
              <a:gd name="connsiteY1627" fmla="*/ 154571 h 6858000"/>
              <a:gd name="connsiteX1628" fmla="*/ 530414 w 12192002"/>
              <a:gd name="connsiteY1628" fmla="*/ 354673 h 6858000"/>
              <a:gd name="connsiteX1629" fmla="*/ 333785 w 12192002"/>
              <a:gd name="connsiteY1629" fmla="*/ 161564 h 6858000"/>
              <a:gd name="connsiteX1630" fmla="*/ 147005 w 12192002"/>
              <a:gd name="connsiteY1630" fmla="*/ 0 h 6858000"/>
              <a:gd name="connsiteX1631" fmla="*/ 272509 w 12192002"/>
              <a:gd name="connsiteY1631" fmla="*/ 0 h 6858000"/>
              <a:gd name="connsiteX1632" fmla="*/ 326276 w 12192002"/>
              <a:gd name="connsiteY1632" fmla="*/ 45847 h 6858000"/>
              <a:gd name="connsiteX1633" fmla="*/ 823759 w 12192002"/>
              <a:gd name="connsiteY1633" fmla="*/ 574145 h 6858000"/>
              <a:gd name="connsiteX1634" fmla="*/ 811254 w 12192002"/>
              <a:gd name="connsiteY1634" fmla="*/ 665546 h 6858000"/>
              <a:gd name="connsiteX1635" fmla="*/ 154042 w 12192002"/>
              <a:gd name="connsiteY1635" fmla="*/ 261522 h 6858000"/>
              <a:gd name="connsiteX1636" fmla="*/ 13550 w 12192002"/>
              <a:gd name="connsiteY1636" fmla="*/ 158423 h 6858000"/>
              <a:gd name="connsiteX1637" fmla="*/ 0 w 12192002"/>
              <a:gd name="connsiteY1637" fmla="*/ 146618 h 6858000"/>
              <a:gd name="connsiteX1638" fmla="*/ 0 w 12192002"/>
              <a:gd name="connsiteY1638" fmla="*/ 59161 h 6858000"/>
              <a:gd name="connsiteX1639" fmla="*/ 45427 w 12192002"/>
              <a:gd name="connsiteY1639" fmla="*/ 101078 h 6858000"/>
              <a:gd name="connsiteX1640" fmla="*/ 630103 w 12192002"/>
              <a:gd name="connsiteY1640" fmla="*/ 485885 h 6858000"/>
              <a:gd name="connsiteX1641" fmla="*/ 532040 w 12192002"/>
              <a:gd name="connsiteY1641" fmla="*/ 399359 h 6858000"/>
              <a:gd name="connsiteX1642" fmla="*/ 517618 w 12192002"/>
              <a:gd name="connsiteY1642" fmla="*/ 385726 h 6858000"/>
              <a:gd name="connsiteX1643" fmla="*/ 285074 w 12192002"/>
              <a:gd name="connsiteY1643"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12192002" h="6858000">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7"/>
            <a:ext cx="11277600" cy="5943606"/>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DEF954E8-34C8-77B3-476C-85E79413AB51}"/>
              </a:ext>
            </a:extLst>
          </p:cNvPr>
          <p:cNvSpPr>
            <a:spLocks noGrp="1"/>
          </p:cNvSpPr>
          <p:nvPr>
            <p:ph type="ctrTitle"/>
          </p:nvPr>
        </p:nvSpPr>
        <p:spPr>
          <a:xfrm>
            <a:off x="6162674" y="1100135"/>
            <a:ext cx="5048252" cy="2862268"/>
          </a:xfrm>
        </p:spPr>
        <p:txBody>
          <a:bodyPr anchor="ctr">
            <a:normAutofit/>
          </a:bodyPr>
          <a:lstStyle/>
          <a:p>
            <a:r>
              <a:rPr lang="en-US" sz="5400" dirty="0"/>
              <a:t>Welcome to GEOG 463/563!</a:t>
            </a:r>
          </a:p>
        </p:txBody>
      </p:sp>
      <p:sp>
        <p:nvSpPr>
          <p:cNvPr id="3" name="Subtitle 2">
            <a:extLst>
              <a:ext uri="{FF2B5EF4-FFF2-40B4-BE49-F238E27FC236}">
                <a16:creationId xmlns:a16="http://schemas.microsoft.com/office/drawing/2014/main" id="{25C55AE8-AFA5-FDB8-09F8-EE8C3E3D5DAE}"/>
              </a:ext>
            </a:extLst>
          </p:cNvPr>
          <p:cNvSpPr>
            <a:spLocks noGrp="1"/>
          </p:cNvSpPr>
          <p:nvPr>
            <p:ph type="subTitle" idx="1"/>
          </p:nvPr>
        </p:nvSpPr>
        <p:spPr>
          <a:xfrm>
            <a:off x="6440804" y="4148141"/>
            <a:ext cx="4495801" cy="914400"/>
          </a:xfrm>
        </p:spPr>
        <p:txBody>
          <a:bodyPr>
            <a:noAutofit/>
          </a:bodyPr>
          <a:lstStyle/>
          <a:p>
            <a:r>
              <a:rPr lang="en-US" sz="3200" dirty="0"/>
              <a:t>Analytical Workflows for Earth Systems Science</a:t>
            </a:r>
          </a:p>
        </p:txBody>
      </p:sp>
      <p:pic>
        <p:nvPicPr>
          <p:cNvPr id="5" name="Picture 4" descr="A drawing of a planet and a wave&#10;&#10;AI-generated content may be incorrect.">
            <a:extLst>
              <a:ext uri="{FF2B5EF4-FFF2-40B4-BE49-F238E27FC236}">
                <a16:creationId xmlns:a16="http://schemas.microsoft.com/office/drawing/2014/main" id="{E5302F03-3474-A946-248B-96533B83A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74" y="1100135"/>
            <a:ext cx="4657726" cy="4657726"/>
          </a:xfrm>
          <a:prstGeom prst="rect">
            <a:avLst/>
          </a:prstGeom>
        </p:spPr>
      </p:pic>
    </p:spTree>
    <p:extLst>
      <p:ext uri="{BB962C8B-B14F-4D97-AF65-F5344CB8AC3E}">
        <p14:creationId xmlns:p14="http://schemas.microsoft.com/office/powerpoint/2010/main" val="661900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B7E2-B70A-1670-A3CF-D214BD9E1B5B}"/>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F5688447-399F-275C-326A-400666FB29EA}"/>
              </a:ext>
            </a:extLst>
          </p:cNvPr>
          <p:cNvPicPr>
            <a:picLocks noChangeAspect="1"/>
          </p:cNvPicPr>
          <p:nvPr/>
        </p:nvPicPr>
        <p:blipFill>
          <a:blip r:embed="rId2"/>
          <a:stretch>
            <a:fillRect/>
          </a:stretch>
        </p:blipFill>
        <p:spPr>
          <a:xfrm>
            <a:off x="152400" y="1965960"/>
            <a:ext cx="11887200" cy="4155260"/>
          </a:xfrm>
          <a:prstGeom prst="rect">
            <a:avLst/>
          </a:prstGeom>
        </p:spPr>
      </p:pic>
      <p:sp>
        <p:nvSpPr>
          <p:cNvPr id="2" name="Title 1">
            <a:extLst>
              <a:ext uri="{FF2B5EF4-FFF2-40B4-BE49-F238E27FC236}">
                <a16:creationId xmlns:a16="http://schemas.microsoft.com/office/drawing/2014/main" id="{46936DAD-3542-B503-268D-F7C6F2F94C3D}"/>
              </a:ext>
            </a:extLst>
          </p:cNvPr>
          <p:cNvSpPr>
            <a:spLocks noGrp="1"/>
          </p:cNvSpPr>
          <p:nvPr>
            <p:ph type="title"/>
          </p:nvPr>
        </p:nvSpPr>
        <p:spPr/>
        <p:txBody>
          <a:bodyPr/>
          <a:lstStyle/>
          <a:p>
            <a:r>
              <a:rPr lang="en-US" dirty="0"/>
              <a:t>Course Schedule – Module 2</a:t>
            </a:r>
          </a:p>
        </p:txBody>
      </p:sp>
      <p:sp>
        <p:nvSpPr>
          <p:cNvPr id="8" name="TextBox 7">
            <a:extLst>
              <a:ext uri="{FF2B5EF4-FFF2-40B4-BE49-F238E27FC236}">
                <a16:creationId xmlns:a16="http://schemas.microsoft.com/office/drawing/2014/main" id="{0C20B0D5-964D-D7C9-90CB-7001100A632D}"/>
              </a:ext>
            </a:extLst>
          </p:cNvPr>
          <p:cNvSpPr txBox="1"/>
          <p:nvPr/>
        </p:nvSpPr>
        <p:spPr>
          <a:xfrm>
            <a:off x="1114424" y="2326598"/>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9" name="TextBox 8">
            <a:extLst>
              <a:ext uri="{FF2B5EF4-FFF2-40B4-BE49-F238E27FC236}">
                <a16:creationId xmlns:a16="http://schemas.microsoft.com/office/drawing/2014/main" id="{025F7A4C-D43D-7BC2-380A-7B6A2620C5A2}"/>
              </a:ext>
            </a:extLst>
          </p:cNvPr>
          <p:cNvSpPr txBox="1"/>
          <p:nvPr/>
        </p:nvSpPr>
        <p:spPr>
          <a:xfrm>
            <a:off x="1114423" y="3598048"/>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10" name="TextBox 9">
            <a:extLst>
              <a:ext uri="{FF2B5EF4-FFF2-40B4-BE49-F238E27FC236}">
                <a16:creationId xmlns:a16="http://schemas.microsoft.com/office/drawing/2014/main" id="{E8B9B563-29AE-75E6-AD3F-A9E654E7369C}"/>
              </a:ext>
            </a:extLst>
          </p:cNvPr>
          <p:cNvSpPr txBox="1"/>
          <p:nvPr/>
        </p:nvSpPr>
        <p:spPr>
          <a:xfrm>
            <a:off x="1114422" y="4826583"/>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a:t>
            </a:r>
            <a:r>
              <a:rPr lang="en-US" sz="2000" dirty="0"/>
              <a:t> support</a:t>
            </a:r>
          </a:p>
        </p:txBody>
      </p:sp>
    </p:spTree>
    <p:extLst>
      <p:ext uri="{BB962C8B-B14F-4D97-AF65-F5344CB8AC3E}">
        <p14:creationId xmlns:p14="http://schemas.microsoft.com/office/powerpoint/2010/main" val="218051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1474-A86B-1558-0346-5046FFDE95A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FE96B53-40B4-B50A-C2AB-BCC0EB0E5188}"/>
              </a:ext>
            </a:extLst>
          </p:cNvPr>
          <p:cNvPicPr>
            <a:picLocks noChangeAspect="1"/>
          </p:cNvPicPr>
          <p:nvPr/>
        </p:nvPicPr>
        <p:blipFill>
          <a:blip r:embed="rId2"/>
          <a:stretch>
            <a:fillRect/>
          </a:stretch>
        </p:blipFill>
        <p:spPr>
          <a:xfrm>
            <a:off x="152400" y="1965960"/>
            <a:ext cx="11887200" cy="4319373"/>
          </a:xfrm>
          <a:prstGeom prst="rect">
            <a:avLst/>
          </a:prstGeom>
        </p:spPr>
      </p:pic>
      <p:sp>
        <p:nvSpPr>
          <p:cNvPr id="2" name="Title 1">
            <a:extLst>
              <a:ext uri="{FF2B5EF4-FFF2-40B4-BE49-F238E27FC236}">
                <a16:creationId xmlns:a16="http://schemas.microsoft.com/office/drawing/2014/main" id="{E38A33CC-0F09-9ADE-3CF5-BBC6455A3133}"/>
              </a:ext>
            </a:extLst>
          </p:cNvPr>
          <p:cNvSpPr>
            <a:spLocks noGrp="1"/>
          </p:cNvSpPr>
          <p:nvPr>
            <p:ph type="title"/>
          </p:nvPr>
        </p:nvSpPr>
        <p:spPr/>
        <p:txBody>
          <a:bodyPr/>
          <a:lstStyle/>
          <a:p>
            <a:r>
              <a:rPr lang="en-US" dirty="0"/>
              <a:t>Course Schedule – Module 3</a:t>
            </a:r>
          </a:p>
        </p:txBody>
      </p:sp>
      <p:sp>
        <p:nvSpPr>
          <p:cNvPr id="6" name="TextBox 5">
            <a:extLst>
              <a:ext uri="{FF2B5EF4-FFF2-40B4-BE49-F238E27FC236}">
                <a16:creationId xmlns:a16="http://schemas.microsoft.com/office/drawing/2014/main" id="{86DEDE21-EAA7-919D-5E3D-0FC048B2272A}"/>
              </a:ext>
            </a:extLst>
          </p:cNvPr>
          <p:cNvSpPr txBox="1"/>
          <p:nvPr/>
        </p:nvSpPr>
        <p:spPr>
          <a:xfrm>
            <a:off x="1114424" y="2414373"/>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7" name="TextBox 6">
            <a:extLst>
              <a:ext uri="{FF2B5EF4-FFF2-40B4-BE49-F238E27FC236}">
                <a16:creationId xmlns:a16="http://schemas.microsoft.com/office/drawing/2014/main" id="{E388642C-3982-F334-44C2-8552624EC0A9}"/>
              </a:ext>
            </a:extLst>
          </p:cNvPr>
          <p:cNvSpPr txBox="1"/>
          <p:nvPr/>
        </p:nvSpPr>
        <p:spPr>
          <a:xfrm>
            <a:off x="1114424" y="3692464"/>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a:t>
            </a:r>
            <a:r>
              <a:rPr lang="en-US" sz="2000" dirty="0"/>
              <a:t> support</a:t>
            </a:r>
          </a:p>
        </p:txBody>
      </p:sp>
      <p:sp>
        <p:nvSpPr>
          <p:cNvPr id="8" name="TextBox 7">
            <a:extLst>
              <a:ext uri="{FF2B5EF4-FFF2-40B4-BE49-F238E27FC236}">
                <a16:creationId xmlns:a16="http://schemas.microsoft.com/office/drawing/2014/main" id="{E63C69CA-3437-E9AE-8EA0-8815749780D4}"/>
              </a:ext>
            </a:extLst>
          </p:cNvPr>
          <p:cNvSpPr txBox="1"/>
          <p:nvPr/>
        </p:nvSpPr>
        <p:spPr>
          <a:xfrm>
            <a:off x="1114424" y="4961229"/>
            <a:ext cx="4429125" cy="400110"/>
          </a:xfrm>
          <a:prstGeom prst="rect">
            <a:avLst/>
          </a:prstGeom>
          <a:noFill/>
        </p:spPr>
        <p:txBody>
          <a:bodyPr wrap="square" rtlCol="0">
            <a:spAutoFit/>
          </a:bodyPr>
          <a:lstStyle/>
          <a:p>
            <a:r>
              <a:rPr lang="en-US" sz="2000" dirty="0">
                <a:highlight>
                  <a:srgbClr val="FFFF00"/>
                </a:highlight>
              </a:rPr>
              <a:t>Jack</a:t>
            </a:r>
            <a:r>
              <a:rPr lang="en-US" sz="2000" dirty="0"/>
              <a:t> lead, </a:t>
            </a:r>
            <a:r>
              <a:rPr lang="en-US" sz="2000" dirty="0">
                <a:highlight>
                  <a:srgbClr val="00FFFF"/>
                </a:highlight>
              </a:rPr>
              <a:t>Zech</a:t>
            </a:r>
            <a:r>
              <a:rPr lang="en-US" sz="2000" dirty="0"/>
              <a:t> </a:t>
            </a:r>
            <a:r>
              <a:rPr lang="en-US" sz="2000" dirty="0">
                <a:highlight>
                  <a:srgbClr val="00FF00"/>
                </a:highlight>
              </a:rPr>
              <a:t>James</a:t>
            </a:r>
            <a:r>
              <a:rPr lang="en-US" sz="2000" dirty="0"/>
              <a:t> support</a:t>
            </a:r>
          </a:p>
        </p:txBody>
      </p:sp>
    </p:spTree>
    <p:extLst>
      <p:ext uri="{BB962C8B-B14F-4D97-AF65-F5344CB8AC3E}">
        <p14:creationId xmlns:p14="http://schemas.microsoft.com/office/powerpoint/2010/main" val="2111222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7786E-840A-E393-88CE-E61281736E7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2FDA683-FCAD-95AB-C74E-1AF5A7B74D24}"/>
              </a:ext>
            </a:extLst>
          </p:cNvPr>
          <p:cNvPicPr>
            <a:picLocks noChangeAspect="1"/>
          </p:cNvPicPr>
          <p:nvPr/>
        </p:nvPicPr>
        <p:blipFill>
          <a:blip r:embed="rId2"/>
          <a:stretch>
            <a:fillRect/>
          </a:stretch>
        </p:blipFill>
        <p:spPr>
          <a:xfrm>
            <a:off x="152400" y="1965960"/>
            <a:ext cx="11887200" cy="2961349"/>
          </a:xfrm>
          <a:prstGeom prst="rect">
            <a:avLst/>
          </a:prstGeom>
        </p:spPr>
      </p:pic>
      <p:sp>
        <p:nvSpPr>
          <p:cNvPr id="2" name="Title 1">
            <a:extLst>
              <a:ext uri="{FF2B5EF4-FFF2-40B4-BE49-F238E27FC236}">
                <a16:creationId xmlns:a16="http://schemas.microsoft.com/office/drawing/2014/main" id="{A079E8A3-2DDE-EF14-0183-CF9B814A586C}"/>
              </a:ext>
            </a:extLst>
          </p:cNvPr>
          <p:cNvSpPr>
            <a:spLocks noGrp="1"/>
          </p:cNvSpPr>
          <p:nvPr>
            <p:ph type="title"/>
          </p:nvPr>
        </p:nvSpPr>
        <p:spPr/>
        <p:txBody>
          <a:bodyPr/>
          <a:lstStyle/>
          <a:p>
            <a:r>
              <a:rPr lang="en-US" dirty="0"/>
              <a:t>Course Schedule – Module 4</a:t>
            </a:r>
          </a:p>
        </p:txBody>
      </p:sp>
      <p:sp>
        <p:nvSpPr>
          <p:cNvPr id="6" name="TextBox 5">
            <a:extLst>
              <a:ext uri="{FF2B5EF4-FFF2-40B4-BE49-F238E27FC236}">
                <a16:creationId xmlns:a16="http://schemas.microsoft.com/office/drawing/2014/main" id="{DBEF31FC-611A-DE94-D4AE-0495F0FB496C}"/>
              </a:ext>
            </a:extLst>
          </p:cNvPr>
          <p:cNvSpPr txBox="1"/>
          <p:nvPr/>
        </p:nvSpPr>
        <p:spPr>
          <a:xfrm>
            <a:off x="1114424" y="3638007"/>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7" name="TextBox 6">
            <a:extLst>
              <a:ext uri="{FF2B5EF4-FFF2-40B4-BE49-F238E27FC236}">
                <a16:creationId xmlns:a16="http://schemas.microsoft.com/office/drawing/2014/main" id="{6DCE3026-1BC1-C1BB-9837-5980AD02EF23}"/>
              </a:ext>
            </a:extLst>
          </p:cNvPr>
          <p:cNvSpPr txBox="1"/>
          <p:nvPr/>
        </p:nvSpPr>
        <p:spPr>
          <a:xfrm>
            <a:off x="1114424" y="2375706"/>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 </a:t>
            </a:r>
            <a:r>
              <a:rPr lang="en-US" sz="2000" dirty="0"/>
              <a:t>support</a:t>
            </a:r>
          </a:p>
        </p:txBody>
      </p:sp>
    </p:spTree>
    <p:extLst>
      <p:ext uri="{BB962C8B-B14F-4D97-AF65-F5344CB8AC3E}">
        <p14:creationId xmlns:p14="http://schemas.microsoft.com/office/powerpoint/2010/main" val="25371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3017-827F-0DCC-8476-66D30B413717}"/>
              </a:ext>
            </a:extLst>
          </p:cNvPr>
          <p:cNvSpPr>
            <a:spLocks noGrp="1"/>
          </p:cNvSpPr>
          <p:nvPr>
            <p:ph type="title"/>
          </p:nvPr>
        </p:nvSpPr>
        <p:spPr/>
        <p:txBody>
          <a:bodyPr/>
          <a:lstStyle/>
          <a:p>
            <a:r>
              <a:rPr lang="en-US" dirty="0"/>
              <a:t>Assessments and Grades</a:t>
            </a:r>
          </a:p>
        </p:txBody>
      </p:sp>
      <p:pic>
        <p:nvPicPr>
          <p:cNvPr id="11" name="Picture 10">
            <a:extLst>
              <a:ext uri="{FF2B5EF4-FFF2-40B4-BE49-F238E27FC236}">
                <a16:creationId xmlns:a16="http://schemas.microsoft.com/office/drawing/2014/main" id="{AEF1EA68-DA14-C0DB-302F-52F0A35A7C99}"/>
              </a:ext>
            </a:extLst>
          </p:cNvPr>
          <p:cNvPicPr>
            <a:picLocks noChangeAspect="1"/>
          </p:cNvPicPr>
          <p:nvPr/>
        </p:nvPicPr>
        <p:blipFill>
          <a:blip r:embed="rId2"/>
          <a:stretch>
            <a:fillRect/>
          </a:stretch>
        </p:blipFill>
        <p:spPr>
          <a:xfrm>
            <a:off x="152400" y="1393128"/>
            <a:ext cx="11887200" cy="5217498"/>
          </a:xfrm>
          <a:prstGeom prst="rect">
            <a:avLst/>
          </a:prstGeom>
        </p:spPr>
      </p:pic>
    </p:spTree>
    <p:extLst>
      <p:ext uri="{BB962C8B-B14F-4D97-AF65-F5344CB8AC3E}">
        <p14:creationId xmlns:p14="http://schemas.microsoft.com/office/powerpoint/2010/main" val="1307448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F4A94-0E47-C09E-ED78-54EC25824352}"/>
              </a:ext>
            </a:extLst>
          </p:cNvPr>
          <p:cNvSpPr>
            <a:spLocks noGrp="1"/>
          </p:cNvSpPr>
          <p:nvPr>
            <p:ph type="title"/>
          </p:nvPr>
        </p:nvSpPr>
        <p:spPr/>
        <p:txBody>
          <a:bodyPr/>
          <a:lstStyle/>
          <a:p>
            <a:r>
              <a:rPr lang="en-US" dirty="0"/>
              <a:t>Reading (20 minutes)</a:t>
            </a:r>
          </a:p>
        </p:txBody>
      </p:sp>
      <p:pic>
        <p:nvPicPr>
          <p:cNvPr id="4" name="Picture 3">
            <a:extLst>
              <a:ext uri="{FF2B5EF4-FFF2-40B4-BE49-F238E27FC236}">
                <a16:creationId xmlns:a16="http://schemas.microsoft.com/office/drawing/2014/main" id="{572876F0-5BCC-7CBA-7648-284C1ECB1625}"/>
              </a:ext>
            </a:extLst>
          </p:cNvPr>
          <p:cNvPicPr>
            <a:picLocks noChangeAspect="1"/>
          </p:cNvPicPr>
          <p:nvPr/>
        </p:nvPicPr>
        <p:blipFill>
          <a:blip r:embed="rId2"/>
          <a:stretch>
            <a:fillRect/>
          </a:stretch>
        </p:blipFill>
        <p:spPr>
          <a:xfrm>
            <a:off x="838200" y="1542643"/>
            <a:ext cx="11129854" cy="4578238"/>
          </a:xfrm>
          <a:prstGeom prst="rect">
            <a:avLst/>
          </a:prstGeom>
        </p:spPr>
      </p:pic>
    </p:spTree>
    <p:extLst>
      <p:ext uri="{BB962C8B-B14F-4D97-AF65-F5344CB8AC3E}">
        <p14:creationId xmlns:p14="http://schemas.microsoft.com/office/powerpoint/2010/main" val="104903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2FF0-C385-B5A6-5F92-96BAF90AAC03}"/>
              </a:ext>
            </a:extLst>
          </p:cNvPr>
          <p:cNvSpPr>
            <a:spLocks noGrp="1"/>
          </p:cNvSpPr>
          <p:nvPr>
            <p:ph type="title"/>
          </p:nvPr>
        </p:nvSpPr>
        <p:spPr/>
        <p:txBody>
          <a:bodyPr/>
          <a:lstStyle/>
          <a:p>
            <a:r>
              <a:rPr lang="en-US" dirty="0"/>
              <a:t>Discussion (20 minutes)</a:t>
            </a:r>
          </a:p>
        </p:txBody>
      </p:sp>
      <p:sp>
        <p:nvSpPr>
          <p:cNvPr id="3" name="Content Placeholder 2">
            <a:extLst>
              <a:ext uri="{FF2B5EF4-FFF2-40B4-BE49-F238E27FC236}">
                <a16:creationId xmlns:a16="http://schemas.microsoft.com/office/drawing/2014/main" id="{95A85F9E-0609-24F6-9BC6-FB7401BC5C27}"/>
              </a:ext>
            </a:extLst>
          </p:cNvPr>
          <p:cNvSpPr>
            <a:spLocks noGrp="1"/>
          </p:cNvSpPr>
          <p:nvPr>
            <p:ph idx="1"/>
          </p:nvPr>
        </p:nvSpPr>
        <p:spPr/>
        <p:txBody>
          <a:bodyPr>
            <a:normAutofit/>
          </a:bodyPr>
          <a:lstStyle/>
          <a:p>
            <a:pPr marL="514350" indent="-514350">
              <a:buFont typeface="+mj-lt"/>
              <a:buAutoNum type="arabicPeriod"/>
            </a:pPr>
            <a:r>
              <a:rPr lang="en-US" sz="3200" dirty="0"/>
              <a:t>Why is adopting artificial intelligence (AI) crucial for Earth and environmental science education and research?</a:t>
            </a:r>
          </a:p>
          <a:p>
            <a:pPr marL="514350" indent="-514350">
              <a:buFont typeface="+mj-lt"/>
              <a:buAutoNum type="arabicPeriod"/>
            </a:pPr>
            <a:r>
              <a:rPr lang="en-US" sz="3200" dirty="0"/>
              <a:t>What are some of the barriers facing AI adoption?</a:t>
            </a:r>
          </a:p>
          <a:p>
            <a:pPr marL="514350" indent="-514350">
              <a:buFont typeface="+mj-lt"/>
              <a:buAutoNum type="arabicPeriod"/>
            </a:pPr>
            <a:r>
              <a:rPr lang="en-US" sz="3200" dirty="0"/>
              <a:t>What policies can be enacted to address those barriers?</a:t>
            </a:r>
          </a:p>
          <a:p>
            <a:pPr marL="514350" indent="-514350">
              <a:buFont typeface="+mj-lt"/>
              <a:buAutoNum type="arabicPeriod"/>
            </a:pPr>
            <a:r>
              <a:rPr lang="en-US" sz="3200" dirty="0"/>
              <a:t>What did you learn from the “Data Science 101” table?</a:t>
            </a:r>
          </a:p>
          <a:p>
            <a:pPr marL="514350" indent="-514350">
              <a:buFont typeface="+mj-lt"/>
              <a:buAutoNum type="arabicPeriod"/>
            </a:pPr>
            <a:r>
              <a:rPr lang="en-US" sz="3200" dirty="0"/>
              <a:t>How should we work with AI tools (e.g., ChatGPT, coding packages) in an ethical way during this course?</a:t>
            </a:r>
          </a:p>
        </p:txBody>
      </p:sp>
    </p:spTree>
    <p:extLst>
      <p:ext uri="{BB962C8B-B14F-4D97-AF65-F5344CB8AC3E}">
        <p14:creationId xmlns:p14="http://schemas.microsoft.com/office/powerpoint/2010/main" val="2974416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AB41-3CAC-8883-1F34-FF4E1F374B5F}"/>
              </a:ext>
            </a:extLst>
          </p:cNvPr>
          <p:cNvSpPr>
            <a:spLocks noGrp="1"/>
          </p:cNvSpPr>
          <p:nvPr>
            <p:ph type="title"/>
          </p:nvPr>
        </p:nvSpPr>
        <p:spPr/>
        <p:txBody>
          <a:bodyPr/>
          <a:lstStyle/>
          <a:p>
            <a:r>
              <a:rPr lang="en-US" dirty="0"/>
              <a:t>Week 1 To-Dos</a:t>
            </a:r>
          </a:p>
        </p:txBody>
      </p:sp>
      <p:sp>
        <p:nvSpPr>
          <p:cNvPr id="3" name="Content Placeholder 2">
            <a:extLst>
              <a:ext uri="{FF2B5EF4-FFF2-40B4-BE49-F238E27FC236}">
                <a16:creationId xmlns:a16="http://schemas.microsoft.com/office/drawing/2014/main" id="{9E0A798E-B40F-B582-4BB6-A2945621D4AB}"/>
              </a:ext>
            </a:extLst>
          </p:cNvPr>
          <p:cNvSpPr>
            <a:spLocks noGrp="1"/>
          </p:cNvSpPr>
          <p:nvPr>
            <p:ph idx="1"/>
          </p:nvPr>
        </p:nvSpPr>
        <p:spPr/>
        <p:txBody>
          <a:bodyPr/>
          <a:lstStyle/>
          <a:p>
            <a:r>
              <a:rPr lang="en-US" dirty="0"/>
              <a:t>Create a GitHub account on Thursday, April 3 (in-lab)</a:t>
            </a:r>
          </a:p>
          <a:p>
            <a:r>
              <a:rPr lang="en-US" dirty="0"/>
              <a:t>Join the course GitHub repository on Thursday, April 3 (in-lab)</a:t>
            </a:r>
          </a:p>
          <a:p>
            <a:r>
              <a:rPr lang="en-US" dirty="0"/>
              <a:t>Generate ideas for group project by Thursday, April 3 (pre-lab)</a:t>
            </a:r>
          </a:p>
          <a:p>
            <a:endParaRPr lang="en-US" dirty="0"/>
          </a:p>
        </p:txBody>
      </p:sp>
    </p:spTree>
    <p:extLst>
      <p:ext uri="{BB962C8B-B14F-4D97-AF65-F5344CB8AC3E}">
        <p14:creationId xmlns:p14="http://schemas.microsoft.com/office/powerpoint/2010/main" val="13160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C9D9-7D5B-C107-034B-CE160E7B02F6}"/>
              </a:ext>
            </a:extLst>
          </p:cNvPr>
          <p:cNvSpPr>
            <a:spLocks noGrp="1"/>
          </p:cNvSpPr>
          <p:nvPr>
            <p:ph type="title"/>
          </p:nvPr>
        </p:nvSpPr>
        <p:spPr/>
        <p:txBody>
          <a:bodyPr/>
          <a:lstStyle/>
          <a:p>
            <a:r>
              <a:rPr lang="en-US" dirty="0"/>
              <a:t>Daily Agenda</a:t>
            </a:r>
          </a:p>
        </p:txBody>
      </p:sp>
      <p:sp>
        <p:nvSpPr>
          <p:cNvPr id="3" name="Content Placeholder 2">
            <a:extLst>
              <a:ext uri="{FF2B5EF4-FFF2-40B4-BE49-F238E27FC236}">
                <a16:creationId xmlns:a16="http://schemas.microsoft.com/office/drawing/2014/main" id="{D2A9E0E5-AF2B-2A03-14A2-C6FDE7669457}"/>
              </a:ext>
            </a:extLst>
          </p:cNvPr>
          <p:cNvSpPr>
            <a:spLocks noGrp="1"/>
          </p:cNvSpPr>
          <p:nvPr>
            <p:ph idx="1"/>
          </p:nvPr>
        </p:nvSpPr>
        <p:spPr>
          <a:xfrm>
            <a:off x="838201" y="1825625"/>
            <a:ext cx="3990586" cy="4351338"/>
          </a:xfrm>
        </p:spPr>
        <p:txBody>
          <a:bodyPr/>
          <a:lstStyle/>
          <a:p>
            <a:r>
              <a:rPr lang="en-US" dirty="0"/>
              <a:t>Instructor and class introductions (10 min)</a:t>
            </a:r>
          </a:p>
          <a:p>
            <a:r>
              <a:rPr lang="en-US" dirty="0"/>
              <a:t>Course overview and motivation (30 min)</a:t>
            </a:r>
          </a:p>
          <a:p>
            <a:r>
              <a:rPr lang="en-US" dirty="0"/>
              <a:t>Reading and discussion (40 min)</a:t>
            </a:r>
          </a:p>
        </p:txBody>
      </p:sp>
      <p:pic>
        <p:nvPicPr>
          <p:cNvPr id="4" name="Picture 3">
            <a:extLst>
              <a:ext uri="{FF2B5EF4-FFF2-40B4-BE49-F238E27FC236}">
                <a16:creationId xmlns:a16="http://schemas.microsoft.com/office/drawing/2014/main" id="{CE7FD61B-D24D-8F91-022C-5AF894A5C642}"/>
              </a:ext>
            </a:extLst>
          </p:cNvPr>
          <p:cNvPicPr>
            <a:picLocks noChangeAspect="1"/>
          </p:cNvPicPr>
          <p:nvPr/>
        </p:nvPicPr>
        <p:blipFill>
          <a:blip r:embed="rId2"/>
          <a:stretch>
            <a:fillRect/>
          </a:stretch>
        </p:blipFill>
        <p:spPr>
          <a:xfrm>
            <a:off x="4931422" y="943930"/>
            <a:ext cx="7143750" cy="5705475"/>
          </a:xfrm>
          <a:prstGeom prst="rect">
            <a:avLst/>
          </a:prstGeom>
        </p:spPr>
      </p:pic>
    </p:spTree>
    <p:extLst>
      <p:ext uri="{BB962C8B-B14F-4D97-AF65-F5344CB8AC3E}">
        <p14:creationId xmlns:p14="http://schemas.microsoft.com/office/powerpoint/2010/main" val="24642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diagram of a coral reef&#10;&#10;Description automatically generated">
            <a:extLst>
              <a:ext uri="{FF2B5EF4-FFF2-40B4-BE49-F238E27FC236}">
                <a16:creationId xmlns:a16="http://schemas.microsoft.com/office/drawing/2014/main" id="{D8CB4D8D-AD46-8AF0-82C6-6AAB4DD8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553" y="4291430"/>
            <a:ext cx="1826339" cy="1828800"/>
          </a:xfrm>
          <a:prstGeom prst="rect">
            <a:avLst/>
          </a:prstGeom>
        </p:spPr>
      </p:pic>
      <p:pic>
        <p:nvPicPr>
          <p:cNvPr id="31" name="Picture 30" descr="A starfish and shells on a rock&#10;&#10;Description automatically generated">
            <a:extLst>
              <a:ext uri="{FF2B5EF4-FFF2-40B4-BE49-F238E27FC236}">
                <a16:creationId xmlns:a16="http://schemas.microsoft.com/office/drawing/2014/main" id="{E2EFDFD6-F81E-72BE-4858-067C95310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54" y="4114800"/>
            <a:ext cx="1916005" cy="1532804"/>
          </a:xfrm>
          <a:prstGeom prst="rect">
            <a:avLst/>
          </a:prstGeom>
        </p:spPr>
      </p:pic>
      <p:pic>
        <p:nvPicPr>
          <p:cNvPr id="35" name="Picture 34" descr="A person standing on rocks near water&#10;&#10;Description automatically generated">
            <a:extLst>
              <a:ext uri="{FF2B5EF4-FFF2-40B4-BE49-F238E27FC236}">
                <a16:creationId xmlns:a16="http://schemas.microsoft.com/office/drawing/2014/main" id="{8420422B-D64B-1B3C-6D5A-39AB9C833662}"/>
              </a:ext>
            </a:extLst>
          </p:cNvPr>
          <p:cNvPicPr>
            <a:picLocks noChangeAspect="1"/>
          </p:cNvPicPr>
          <p:nvPr/>
        </p:nvPicPr>
        <p:blipFill>
          <a:blip r:embed="rId4">
            <a:extLst>
              <a:ext uri="{28A0092B-C50C-407E-A947-70E740481C1C}">
                <a14:useLocalDpi xmlns:a14="http://schemas.microsoft.com/office/drawing/2010/main" val="0"/>
              </a:ext>
            </a:extLst>
          </a:blip>
          <a:srcRect t="221"/>
          <a:stretch/>
        </p:blipFill>
        <p:spPr>
          <a:xfrm>
            <a:off x="7990572" y="4118188"/>
            <a:ext cx="1147817" cy="1527048"/>
          </a:xfrm>
          <a:prstGeom prst="rect">
            <a:avLst/>
          </a:prstGeom>
        </p:spPr>
      </p:pic>
      <p:pic>
        <p:nvPicPr>
          <p:cNvPr id="3" name="Picture 2">
            <a:extLst>
              <a:ext uri="{FF2B5EF4-FFF2-40B4-BE49-F238E27FC236}">
                <a16:creationId xmlns:a16="http://schemas.microsoft.com/office/drawing/2014/main" id="{2682B6F7-3E71-16BA-4D0B-E3F58B764236}"/>
              </a:ext>
            </a:extLst>
          </p:cNvPr>
          <p:cNvPicPr>
            <a:picLocks noChangeAspect="1"/>
          </p:cNvPicPr>
          <p:nvPr/>
        </p:nvPicPr>
        <p:blipFill>
          <a:blip r:embed="rId5"/>
          <a:stretch>
            <a:fillRect/>
          </a:stretch>
        </p:blipFill>
        <p:spPr>
          <a:xfrm>
            <a:off x="3172842" y="292825"/>
            <a:ext cx="2743200" cy="1072134"/>
          </a:xfrm>
          <a:prstGeom prst="rect">
            <a:avLst/>
          </a:prstGeom>
        </p:spPr>
      </p:pic>
      <p:pic>
        <p:nvPicPr>
          <p:cNvPr id="4" name="Picture 3">
            <a:extLst>
              <a:ext uri="{FF2B5EF4-FFF2-40B4-BE49-F238E27FC236}">
                <a16:creationId xmlns:a16="http://schemas.microsoft.com/office/drawing/2014/main" id="{1878839B-966A-0C33-BAB3-10074910C40C}"/>
              </a:ext>
            </a:extLst>
          </p:cNvPr>
          <p:cNvPicPr>
            <a:picLocks noChangeAspect="1"/>
          </p:cNvPicPr>
          <p:nvPr/>
        </p:nvPicPr>
        <p:blipFill>
          <a:blip r:embed="rId6"/>
          <a:stretch>
            <a:fillRect/>
          </a:stretch>
        </p:blipFill>
        <p:spPr>
          <a:xfrm>
            <a:off x="9252669" y="511086"/>
            <a:ext cx="2841876" cy="822960"/>
          </a:xfrm>
          <a:prstGeom prst="rect">
            <a:avLst/>
          </a:prstGeom>
        </p:spPr>
      </p:pic>
      <p:pic>
        <p:nvPicPr>
          <p:cNvPr id="5" name="Picture 4">
            <a:extLst>
              <a:ext uri="{FF2B5EF4-FFF2-40B4-BE49-F238E27FC236}">
                <a16:creationId xmlns:a16="http://schemas.microsoft.com/office/drawing/2014/main" id="{7325090A-C356-8F0C-F774-CD5DE3ECEF07}"/>
              </a:ext>
            </a:extLst>
          </p:cNvPr>
          <p:cNvPicPr>
            <a:picLocks noChangeAspect="1"/>
          </p:cNvPicPr>
          <p:nvPr/>
        </p:nvPicPr>
        <p:blipFill>
          <a:blip r:embed="rId7"/>
          <a:srcRect l="15320" t="23333" r="15758" b="20629"/>
          <a:stretch/>
        </p:blipFill>
        <p:spPr>
          <a:xfrm>
            <a:off x="6220844" y="471175"/>
            <a:ext cx="2743200" cy="902781"/>
          </a:xfrm>
          <a:prstGeom prst="rect">
            <a:avLst/>
          </a:prstGeom>
        </p:spPr>
      </p:pic>
      <p:cxnSp>
        <p:nvCxnSpPr>
          <p:cNvPr id="8" name="Straight Connector 7">
            <a:extLst>
              <a:ext uri="{FF2B5EF4-FFF2-40B4-BE49-F238E27FC236}">
                <a16:creationId xmlns:a16="http://schemas.microsoft.com/office/drawing/2014/main" id="{249703E1-B30A-3C16-C023-F14969C9EC32}"/>
              </a:ext>
            </a:extLst>
          </p:cNvPr>
          <p:cNvCxnSpPr>
            <a:cxnSpLocks/>
          </p:cNvCxnSpPr>
          <p:nvPr/>
        </p:nvCxnSpPr>
        <p:spPr>
          <a:xfrm>
            <a:off x="3044952" y="137160"/>
            <a:ext cx="0" cy="658368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43DCEC6-29F7-F3E0-4D77-E0C7DA1EA22B}"/>
              </a:ext>
            </a:extLst>
          </p:cNvPr>
          <p:cNvCxnSpPr>
            <a:cxnSpLocks/>
          </p:cNvCxnSpPr>
          <p:nvPr/>
        </p:nvCxnSpPr>
        <p:spPr>
          <a:xfrm>
            <a:off x="9144000" y="137160"/>
            <a:ext cx="0" cy="658368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44F37F5-E272-454A-F58F-13073071A9E6}"/>
              </a:ext>
            </a:extLst>
          </p:cNvPr>
          <p:cNvCxnSpPr>
            <a:cxnSpLocks/>
          </p:cNvCxnSpPr>
          <p:nvPr/>
        </p:nvCxnSpPr>
        <p:spPr>
          <a:xfrm>
            <a:off x="6096000" y="137160"/>
            <a:ext cx="0" cy="658368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026" name="Picture 2" descr="Lawrence University - Tuition Rewards by SAGE Scholars">
            <a:extLst>
              <a:ext uri="{FF2B5EF4-FFF2-40B4-BE49-F238E27FC236}">
                <a16:creationId xmlns:a16="http://schemas.microsoft.com/office/drawing/2014/main" id="{76FBCA1A-5E21-95C8-6D64-ED6A5DBE12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084" y="44766"/>
            <a:ext cx="2743200" cy="12799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07D619-8FB1-DE02-5C11-670E5112E8B1}"/>
              </a:ext>
            </a:extLst>
          </p:cNvPr>
          <p:cNvSpPr txBox="1"/>
          <p:nvPr/>
        </p:nvSpPr>
        <p:spPr>
          <a:xfrm>
            <a:off x="0" y="1463040"/>
            <a:ext cx="3044952" cy="430887"/>
          </a:xfrm>
          <a:prstGeom prst="rect">
            <a:avLst/>
          </a:prstGeom>
          <a:noFill/>
        </p:spPr>
        <p:txBody>
          <a:bodyPr wrap="square" rtlCol="0">
            <a:spAutoFit/>
          </a:bodyPr>
          <a:lstStyle/>
          <a:p>
            <a:pPr algn="ctr"/>
            <a:r>
              <a:rPr lang="en-US" sz="2200" dirty="0"/>
              <a:t>2011–2015</a:t>
            </a:r>
          </a:p>
        </p:txBody>
      </p:sp>
      <p:sp>
        <p:nvSpPr>
          <p:cNvPr id="12" name="TextBox 11">
            <a:extLst>
              <a:ext uri="{FF2B5EF4-FFF2-40B4-BE49-F238E27FC236}">
                <a16:creationId xmlns:a16="http://schemas.microsoft.com/office/drawing/2014/main" id="{BA31F6EF-19B0-FEBB-0702-35DE8EE31CC6}"/>
              </a:ext>
            </a:extLst>
          </p:cNvPr>
          <p:cNvSpPr txBox="1"/>
          <p:nvPr/>
        </p:nvSpPr>
        <p:spPr>
          <a:xfrm>
            <a:off x="3055419" y="1463040"/>
            <a:ext cx="3044952" cy="430887"/>
          </a:xfrm>
          <a:prstGeom prst="rect">
            <a:avLst/>
          </a:prstGeom>
          <a:noFill/>
        </p:spPr>
        <p:txBody>
          <a:bodyPr wrap="square" rtlCol="0">
            <a:spAutoFit/>
          </a:bodyPr>
          <a:lstStyle/>
          <a:p>
            <a:pPr algn="ctr"/>
            <a:r>
              <a:rPr lang="en-US" sz="2200" dirty="0"/>
              <a:t>2015–2017</a:t>
            </a:r>
          </a:p>
        </p:txBody>
      </p:sp>
      <p:sp>
        <p:nvSpPr>
          <p:cNvPr id="13" name="TextBox 12">
            <a:extLst>
              <a:ext uri="{FF2B5EF4-FFF2-40B4-BE49-F238E27FC236}">
                <a16:creationId xmlns:a16="http://schemas.microsoft.com/office/drawing/2014/main" id="{2A0F1546-CE19-BEE0-4FA2-D36940C39FF9}"/>
              </a:ext>
            </a:extLst>
          </p:cNvPr>
          <p:cNvSpPr txBox="1"/>
          <p:nvPr/>
        </p:nvSpPr>
        <p:spPr>
          <a:xfrm>
            <a:off x="6110837" y="1463040"/>
            <a:ext cx="3044952" cy="430887"/>
          </a:xfrm>
          <a:prstGeom prst="rect">
            <a:avLst/>
          </a:prstGeom>
          <a:noFill/>
        </p:spPr>
        <p:txBody>
          <a:bodyPr wrap="square" rtlCol="0">
            <a:spAutoFit/>
          </a:bodyPr>
          <a:lstStyle/>
          <a:p>
            <a:pPr algn="ctr"/>
            <a:r>
              <a:rPr lang="en-US" sz="2200" dirty="0"/>
              <a:t>2017–2023</a:t>
            </a:r>
          </a:p>
        </p:txBody>
      </p:sp>
      <p:sp>
        <p:nvSpPr>
          <p:cNvPr id="14" name="TextBox 13">
            <a:extLst>
              <a:ext uri="{FF2B5EF4-FFF2-40B4-BE49-F238E27FC236}">
                <a16:creationId xmlns:a16="http://schemas.microsoft.com/office/drawing/2014/main" id="{BB330357-6D71-F57D-E34E-E96EB55F90F8}"/>
              </a:ext>
            </a:extLst>
          </p:cNvPr>
          <p:cNvSpPr txBox="1"/>
          <p:nvPr/>
        </p:nvSpPr>
        <p:spPr>
          <a:xfrm>
            <a:off x="9144000" y="1463040"/>
            <a:ext cx="3048000" cy="430887"/>
          </a:xfrm>
          <a:prstGeom prst="rect">
            <a:avLst/>
          </a:prstGeom>
          <a:noFill/>
        </p:spPr>
        <p:txBody>
          <a:bodyPr wrap="square" rtlCol="0">
            <a:spAutoFit/>
          </a:bodyPr>
          <a:lstStyle/>
          <a:p>
            <a:pPr algn="ctr"/>
            <a:r>
              <a:rPr lang="en-US" sz="2200" dirty="0"/>
              <a:t>2023–2025</a:t>
            </a:r>
          </a:p>
        </p:txBody>
      </p:sp>
      <p:sp>
        <p:nvSpPr>
          <p:cNvPr id="15" name="TextBox 14">
            <a:extLst>
              <a:ext uri="{FF2B5EF4-FFF2-40B4-BE49-F238E27FC236}">
                <a16:creationId xmlns:a16="http://schemas.microsoft.com/office/drawing/2014/main" id="{BA55A866-03FF-BD66-15E0-06743DC82591}"/>
              </a:ext>
            </a:extLst>
          </p:cNvPr>
          <p:cNvSpPr txBox="1"/>
          <p:nvPr/>
        </p:nvSpPr>
        <p:spPr>
          <a:xfrm>
            <a:off x="0" y="1920240"/>
            <a:ext cx="3044952" cy="646331"/>
          </a:xfrm>
          <a:prstGeom prst="rect">
            <a:avLst/>
          </a:prstGeom>
          <a:noFill/>
        </p:spPr>
        <p:txBody>
          <a:bodyPr wrap="square" rtlCol="0">
            <a:spAutoFit/>
          </a:bodyPr>
          <a:lstStyle/>
          <a:p>
            <a:pPr algn="ctr"/>
            <a:r>
              <a:rPr lang="en-US" dirty="0"/>
              <a:t>BA in Biology &amp; Environmental Studies</a:t>
            </a:r>
          </a:p>
        </p:txBody>
      </p:sp>
      <p:sp>
        <p:nvSpPr>
          <p:cNvPr id="16" name="TextBox 15">
            <a:extLst>
              <a:ext uri="{FF2B5EF4-FFF2-40B4-BE49-F238E27FC236}">
                <a16:creationId xmlns:a16="http://schemas.microsoft.com/office/drawing/2014/main" id="{2B30D51D-A020-33D8-5D6C-7409614BD2EF}"/>
              </a:ext>
            </a:extLst>
          </p:cNvPr>
          <p:cNvSpPr txBox="1"/>
          <p:nvPr/>
        </p:nvSpPr>
        <p:spPr>
          <a:xfrm>
            <a:off x="6085534" y="1920240"/>
            <a:ext cx="3044951" cy="646331"/>
          </a:xfrm>
          <a:prstGeom prst="rect">
            <a:avLst/>
          </a:prstGeom>
          <a:noFill/>
        </p:spPr>
        <p:txBody>
          <a:bodyPr wrap="square" rtlCol="0">
            <a:spAutoFit/>
          </a:bodyPr>
          <a:lstStyle/>
          <a:p>
            <a:pPr algn="ctr"/>
            <a:r>
              <a:rPr lang="en-US" dirty="0"/>
              <a:t>PhD in Integrative Biology,</a:t>
            </a:r>
            <a:br>
              <a:rPr lang="en-US" dirty="0"/>
            </a:br>
            <a:r>
              <a:rPr lang="en-US" dirty="0"/>
              <a:t>PhD minor in Statistics</a:t>
            </a:r>
          </a:p>
        </p:txBody>
      </p:sp>
      <p:sp>
        <p:nvSpPr>
          <p:cNvPr id="17" name="TextBox 16">
            <a:extLst>
              <a:ext uri="{FF2B5EF4-FFF2-40B4-BE49-F238E27FC236}">
                <a16:creationId xmlns:a16="http://schemas.microsoft.com/office/drawing/2014/main" id="{26B99F31-2BAB-0E05-D12B-76A81596E5F9}"/>
              </a:ext>
            </a:extLst>
          </p:cNvPr>
          <p:cNvSpPr txBox="1"/>
          <p:nvPr/>
        </p:nvSpPr>
        <p:spPr>
          <a:xfrm>
            <a:off x="2967531" y="1920240"/>
            <a:ext cx="3221765" cy="646331"/>
          </a:xfrm>
          <a:prstGeom prst="rect">
            <a:avLst/>
          </a:prstGeom>
          <a:noFill/>
        </p:spPr>
        <p:txBody>
          <a:bodyPr wrap="square" rtlCol="0">
            <a:spAutoFit/>
          </a:bodyPr>
          <a:lstStyle/>
          <a:p>
            <a:pPr algn="ctr"/>
            <a:r>
              <a:rPr lang="en-US" dirty="0"/>
              <a:t>Technical Services Analyst for Radiology Information System</a:t>
            </a:r>
          </a:p>
        </p:txBody>
      </p:sp>
      <p:sp>
        <p:nvSpPr>
          <p:cNvPr id="18" name="TextBox 17">
            <a:extLst>
              <a:ext uri="{FF2B5EF4-FFF2-40B4-BE49-F238E27FC236}">
                <a16:creationId xmlns:a16="http://schemas.microsoft.com/office/drawing/2014/main" id="{69BD2E55-0EF3-7966-EC91-A2F3F62BAB9E}"/>
              </a:ext>
            </a:extLst>
          </p:cNvPr>
          <p:cNvSpPr txBox="1"/>
          <p:nvPr/>
        </p:nvSpPr>
        <p:spPr>
          <a:xfrm>
            <a:off x="9144001" y="1920240"/>
            <a:ext cx="3048000" cy="646331"/>
          </a:xfrm>
          <a:prstGeom prst="rect">
            <a:avLst/>
          </a:prstGeom>
          <a:noFill/>
        </p:spPr>
        <p:txBody>
          <a:bodyPr wrap="square" rtlCol="0">
            <a:spAutoFit/>
          </a:bodyPr>
          <a:lstStyle/>
          <a:p>
            <a:pPr algn="ctr"/>
            <a:r>
              <a:rPr lang="en-US" dirty="0"/>
              <a:t>Postdoctoral Research Associate &amp; Instructor</a:t>
            </a:r>
          </a:p>
        </p:txBody>
      </p:sp>
      <p:pic>
        <p:nvPicPr>
          <p:cNvPr id="26" name="Picture 25">
            <a:extLst>
              <a:ext uri="{FF2B5EF4-FFF2-40B4-BE49-F238E27FC236}">
                <a16:creationId xmlns:a16="http://schemas.microsoft.com/office/drawing/2014/main" id="{A49EB310-8239-146A-E8F6-141B7F2CA6BA}"/>
              </a:ext>
            </a:extLst>
          </p:cNvPr>
          <p:cNvPicPr>
            <a:picLocks noChangeAspect="1"/>
          </p:cNvPicPr>
          <p:nvPr/>
        </p:nvPicPr>
        <p:blipFill>
          <a:blip r:embed="rId9"/>
          <a:srcRect l="11607" t="2544" r="5716" b="10208"/>
          <a:stretch/>
        </p:blipFill>
        <p:spPr>
          <a:xfrm>
            <a:off x="8193829" y="3429000"/>
            <a:ext cx="803665" cy="640080"/>
          </a:xfrm>
          <a:prstGeom prst="rect">
            <a:avLst/>
          </a:prstGeom>
        </p:spPr>
      </p:pic>
      <p:pic>
        <p:nvPicPr>
          <p:cNvPr id="27" name="Picture 26">
            <a:extLst>
              <a:ext uri="{FF2B5EF4-FFF2-40B4-BE49-F238E27FC236}">
                <a16:creationId xmlns:a16="http://schemas.microsoft.com/office/drawing/2014/main" id="{237CB8A0-76D9-2EF6-725E-672B0C0D2E33}"/>
              </a:ext>
            </a:extLst>
          </p:cNvPr>
          <p:cNvPicPr>
            <a:picLocks noChangeAspect="1"/>
          </p:cNvPicPr>
          <p:nvPr/>
        </p:nvPicPr>
        <p:blipFill>
          <a:blip r:embed="rId10"/>
          <a:stretch>
            <a:fillRect/>
          </a:stretch>
        </p:blipFill>
        <p:spPr>
          <a:xfrm>
            <a:off x="6773979" y="3429000"/>
            <a:ext cx="853440" cy="640080"/>
          </a:xfrm>
          <a:prstGeom prst="rect">
            <a:avLst/>
          </a:prstGeom>
        </p:spPr>
      </p:pic>
      <p:pic>
        <p:nvPicPr>
          <p:cNvPr id="28" name="Picture 27">
            <a:extLst>
              <a:ext uri="{FF2B5EF4-FFF2-40B4-BE49-F238E27FC236}">
                <a16:creationId xmlns:a16="http://schemas.microsoft.com/office/drawing/2014/main" id="{01F2448F-D98D-A818-2FBC-705583A4CA16}"/>
              </a:ext>
            </a:extLst>
          </p:cNvPr>
          <p:cNvPicPr>
            <a:picLocks noChangeAspect="1"/>
          </p:cNvPicPr>
          <p:nvPr/>
        </p:nvPicPr>
        <p:blipFill>
          <a:blip r:embed="rId11"/>
          <a:stretch>
            <a:fillRect/>
          </a:stretch>
        </p:blipFill>
        <p:spPr>
          <a:xfrm>
            <a:off x="6202579" y="3520440"/>
            <a:ext cx="617220" cy="457200"/>
          </a:xfrm>
          <a:prstGeom prst="rect">
            <a:avLst/>
          </a:prstGeom>
        </p:spPr>
      </p:pic>
      <p:pic>
        <p:nvPicPr>
          <p:cNvPr id="29" name="Picture 28">
            <a:extLst>
              <a:ext uri="{FF2B5EF4-FFF2-40B4-BE49-F238E27FC236}">
                <a16:creationId xmlns:a16="http://schemas.microsoft.com/office/drawing/2014/main" id="{03D226D9-722C-3CB6-BA89-9D24BDF2CC98}"/>
              </a:ext>
            </a:extLst>
          </p:cNvPr>
          <p:cNvPicPr>
            <a:picLocks noChangeAspect="1"/>
          </p:cNvPicPr>
          <p:nvPr/>
        </p:nvPicPr>
        <p:blipFill>
          <a:blip r:embed="rId12"/>
          <a:stretch>
            <a:fillRect/>
          </a:stretch>
        </p:blipFill>
        <p:spPr>
          <a:xfrm>
            <a:off x="7592444" y="3429000"/>
            <a:ext cx="640080" cy="640080"/>
          </a:xfrm>
          <a:prstGeom prst="rect">
            <a:avLst/>
          </a:prstGeom>
        </p:spPr>
      </p:pic>
      <p:pic>
        <p:nvPicPr>
          <p:cNvPr id="32" name="Picture 31">
            <a:extLst>
              <a:ext uri="{FF2B5EF4-FFF2-40B4-BE49-F238E27FC236}">
                <a16:creationId xmlns:a16="http://schemas.microsoft.com/office/drawing/2014/main" id="{7675A64A-DAD9-6EA2-E6DA-2B37D0BA4DF6}"/>
              </a:ext>
            </a:extLst>
          </p:cNvPr>
          <p:cNvPicPr>
            <a:picLocks noChangeAspect="1"/>
          </p:cNvPicPr>
          <p:nvPr/>
        </p:nvPicPr>
        <p:blipFill>
          <a:blip r:embed="rId13"/>
          <a:stretch>
            <a:fillRect/>
          </a:stretch>
        </p:blipFill>
        <p:spPr>
          <a:xfrm>
            <a:off x="6248399" y="2504383"/>
            <a:ext cx="2743200" cy="944330"/>
          </a:xfrm>
          <a:prstGeom prst="rect">
            <a:avLst/>
          </a:prstGeom>
        </p:spPr>
      </p:pic>
      <p:pic>
        <p:nvPicPr>
          <p:cNvPr id="33" name="Picture 32">
            <a:extLst>
              <a:ext uri="{FF2B5EF4-FFF2-40B4-BE49-F238E27FC236}">
                <a16:creationId xmlns:a16="http://schemas.microsoft.com/office/drawing/2014/main" id="{B3CC44C2-3DFB-EDA7-CD52-4223EB142F9A}"/>
              </a:ext>
            </a:extLst>
          </p:cNvPr>
          <p:cNvPicPr>
            <a:picLocks noChangeAspect="1"/>
          </p:cNvPicPr>
          <p:nvPr/>
        </p:nvPicPr>
        <p:blipFill>
          <a:blip r:embed="rId14"/>
          <a:stretch>
            <a:fillRect/>
          </a:stretch>
        </p:blipFill>
        <p:spPr>
          <a:xfrm>
            <a:off x="6161772" y="5733964"/>
            <a:ext cx="1828800" cy="978434"/>
          </a:xfrm>
          <a:prstGeom prst="rect">
            <a:avLst/>
          </a:prstGeom>
        </p:spPr>
      </p:pic>
      <p:pic>
        <p:nvPicPr>
          <p:cNvPr id="2" name="Picture 1">
            <a:extLst>
              <a:ext uri="{FF2B5EF4-FFF2-40B4-BE49-F238E27FC236}">
                <a16:creationId xmlns:a16="http://schemas.microsoft.com/office/drawing/2014/main" id="{73449002-BF9C-B4E2-E6FC-6F3ABA802FB3}"/>
              </a:ext>
            </a:extLst>
          </p:cNvPr>
          <p:cNvPicPr>
            <a:picLocks noChangeAspect="1"/>
          </p:cNvPicPr>
          <p:nvPr/>
        </p:nvPicPr>
        <p:blipFill>
          <a:blip r:embed="rId15"/>
          <a:stretch>
            <a:fillRect/>
          </a:stretch>
        </p:blipFill>
        <p:spPr>
          <a:xfrm>
            <a:off x="914400" y="5394960"/>
            <a:ext cx="1828801" cy="1371600"/>
          </a:xfrm>
          <a:prstGeom prst="rect">
            <a:avLst/>
          </a:prstGeom>
        </p:spPr>
      </p:pic>
      <p:pic>
        <p:nvPicPr>
          <p:cNvPr id="6" name="Picture 5">
            <a:extLst>
              <a:ext uri="{FF2B5EF4-FFF2-40B4-BE49-F238E27FC236}">
                <a16:creationId xmlns:a16="http://schemas.microsoft.com/office/drawing/2014/main" id="{A5081177-1A74-6195-90C8-F1679482CFC1}"/>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contrast="-20000"/>
                    </a14:imgEffect>
                  </a14:imgLayer>
                </a14:imgProps>
              </a:ext>
            </a:extLst>
          </a:blip>
          <a:stretch>
            <a:fillRect/>
          </a:stretch>
        </p:blipFill>
        <p:spPr>
          <a:xfrm>
            <a:off x="914400" y="2560320"/>
            <a:ext cx="1828800" cy="1371600"/>
          </a:xfrm>
          <a:prstGeom prst="rect">
            <a:avLst/>
          </a:prstGeom>
        </p:spPr>
      </p:pic>
      <p:pic>
        <p:nvPicPr>
          <p:cNvPr id="7" name="Picture 6">
            <a:extLst>
              <a:ext uri="{FF2B5EF4-FFF2-40B4-BE49-F238E27FC236}">
                <a16:creationId xmlns:a16="http://schemas.microsoft.com/office/drawing/2014/main" id="{28F650D0-B815-319A-96CE-6B5E2B057C07}"/>
              </a:ext>
            </a:extLst>
          </p:cNvPr>
          <p:cNvPicPr>
            <a:picLocks noChangeAspect="1"/>
          </p:cNvPicPr>
          <p:nvPr/>
        </p:nvPicPr>
        <p:blipFill>
          <a:blip r:embed="rId18"/>
          <a:stretch>
            <a:fillRect/>
          </a:stretch>
        </p:blipFill>
        <p:spPr>
          <a:xfrm>
            <a:off x="914400" y="3977640"/>
            <a:ext cx="1828800" cy="1371600"/>
          </a:xfrm>
          <a:prstGeom prst="rect">
            <a:avLst/>
          </a:prstGeom>
        </p:spPr>
      </p:pic>
      <p:pic>
        <p:nvPicPr>
          <p:cNvPr id="19" name="Picture 18">
            <a:extLst>
              <a:ext uri="{FF2B5EF4-FFF2-40B4-BE49-F238E27FC236}">
                <a16:creationId xmlns:a16="http://schemas.microsoft.com/office/drawing/2014/main" id="{2C4011AA-76F3-A343-7B05-72EEC0F928F2}"/>
              </a:ext>
            </a:extLst>
          </p:cNvPr>
          <p:cNvPicPr>
            <a:picLocks noChangeAspect="1"/>
          </p:cNvPicPr>
          <p:nvPr/>
        </p:nvPicPr>
        <p:blipFill>
          <a:blip r:embed="rId19"/>
          <a:stretch>
            <a:fillRect/>
          </a:stretch>
        </p:blipFill>
        <p:spPr>
          <a:xfrm>
            <a:off x="123823" y="2923185"/>
            <a:ext cx="640080" cy="640080"/>
          </a:xfrm>
          <a:prstGeom prst="rect">
            <a:avLst/>
          </a:prstGeom>
        </p:spPr>
      </p:pic>
      <p:pic>
        <p:nvPicPr>
          <p:cNvPr id="20" name="Picture 19">
            <a:extLst>
              <a:ext uri="{FF2B5EF4-FFF2-40B4-BE49-F238E27FC236}">
                <a16:creationId xmlns:a16="http://schemas.microsoft.com/office/drawing/2014/main" id="{65ED0323-3A53-48CF-E0A6-1CDC89C8735E}"/>
              </a:ext>
            </a:extLst>
          </p:cNvPr>
          <p:cNvPicPr>
            <a:picLocks noChangeAspect="1"/>
          </p:cNvPicPr>
          <p:nvPr/>
        </p:nvPicPr>
        <p:blipFill>
          <a:blip r:embed="rId20"/>
          <a:srcRect l="30048" r="14818"/>
          <a:stretch/>
        </p:blipFill>
        <p:spPr>
          <a:xfrm>
            <a:off x="193084" y="4363138"/>
            <a:ext cx="447983" cy="640080"/>
          </a:xfrm>
          <a:prstGeom prst="rect">
            <a:avLst/>
          </a:prstGeom>
        </p:spPr>
      </p:pic>
      <p:pic>
        <p:nvPicPr>
          <p:cNvPr id="21" name="Picture 20">
            <a:extLst>
              <a:ext uri="{FF2B5EF4-FFF2-40B4-BE49-F238E27FC236}">
                <a16:creationId xmlns:a16="http://schemas.microsoft.com/office/drawing/2014/main" id="{FEB815C2-D20A-3362-BC23-C50D3E57E3E8}"/>
              </a:ext>
            </a:extLst>
          </p:cNvPr>
          <p:cNvPicPr>
            <a:picLocks noChangeAspect="1"/>
          </p:cNvPicPr>
          <p:nvPr/>
        </p:nvPicPr>
        <p:blipFill>
          <a:blip r:embed="rId21"/>
          <a:stretch>
            <a:fillRect/>
          </a:stretch>
        </p:blipFill>
        <p:spPr>
          <a:xfrm>
            <a:off x="144461" y="5793665"/>
            <a:ext cx="640080" cy="640080"/>
          </a:xfrm>
          <a:prstGeom prst="rect">
            <a:avLst/>
          </a:prstGeom>
        </p:spPr>
      </p:pic>
      <p:pic>
        <p:nvPicPr>
          <p:cNvPr id="22" name="Picture 21">
            <a:extLst>
              <a:ext uri="{FF2B5EF4-FFF2-40B4-BE49-F238E27FC236}">
                <a16:creationId xmlns:a16="http://schemas.microsoft.com/office/drawing/2014/main" id="{76A080C4-943E-864D-B910-F01807E7CE9B}"/>
              </a:ext>
            </a:extLst>
          </p:cNvPr>
          <p:cNvPicPr>
            <a:picLocks noChangeAspect="1"/>
          </p:cNvPicPr>
          <p:nvPr/>
        </p:nvPicPr>
        <p:blipFill>
          <a:blip r:embed="rId22"/>
          <a:stretch>
            <a:fillRect/>
          </a:stretch>
        </p:blipFill>
        <p:spPr>
          <a:xfrm>
            <a:off x="3490565" y="4431484"/>
            <a:ext cx="2128479" cy="640080"/>
          </a:xfrm>
          <a:prstGeom prst="rect">
            <a:avLst/>
          </a:prstGeom>
        </p:spPr>
      </p:pic>
      <p:pic>
        <p:nvPicPr>
          <p:cNvPr id="23" name="Picture 22">
            <a:extLst>
              <a:ext uri="{FF2B5EF4-FFF2-40B4-BE49-F238E27FC236}">
                <a16:creationId xmlns:a16="http://schemas.microsoft.com/office/drawing/2014/main" id="{3EDBE59A-3DCB-8F6F-8257-897E127DE38D}"/>
              </a:ext>
            </a:extLst>
          </p:cNvPr>
          <p:cNvPicPr>
            <a:picLocks noChangeAspect="1"/>
          </p:cNvPicPr>
          <p:nvPr/>
        </p:nvPicPr>
        <p:blipFill>
          <a:blip r:embed="rId23"/>
          <a:srcRect l="13452" t="37241" r="14206" b="36055"/>
          <a:stretch/>
        </p:blipFill>
        <p:spPr>
          <a:xfrm>
            <a:off x="3155826" y="5207702"/>
            <a:ext cx="2837633" cy="523730"/>
          </a:xfrm>
          <a:prstGeom prst="rect">
            <a:avLst/>
          </a:prstGeom>
        </p:spPr>
      </p:pic>
      <p:pic>
        <p:nvPicPr>
          <p:cNvPr id="25" name="Picture 24">
            <a:extLst>
              <a:ext uri="{FF2B5EF4-FFF2-40B4-BE49-F238E27FC236}">
                <a16:creationId xmlns:a16="http://schemas.microsoft.com/office/drawing/2014/main" id="{BE59145F-CF23-F402-FE73-79CD13A7A260}"/>
              </a:ext>
            </a:extLst>
          </p:cNvPr>
          <p:cNvPicPr>
            <a:picLocks noChangeAspect="1"/>
          </p:cNvPicPr>
          <p:nvPr/>
        </p:nvPicPr>
        <p:blipFill>
          <a:blip r:embed="rId24"/>
          <a:stretch>
            <a:fillRect/>
          </a:stretch>
        </p:blipFill>
        <p:spPr>
          <a:xfrm>
            <a:off x="3125891" y="5880346"/>
            <a:ext cx="2902432" cy="640080"/>
          </a:xfrm>
          <a:prstGeom prst="rect">
            <a:avLst/>
          </a:prstGeom>
        </p:spPr>
      </p:pic>
      <p:pic>
        <p:nvPicPr>
          <p:cNvPr id="30" name="Picture 29">
            <a:extLst>
              <a:ext uri="{FF2B5EF4-FFF2-40B4-BE49-F238E27FC236}">
                <a16:creationId xmlns:a16="http://schemas.microsoft.com/office/drawing/2014/main" id="{4A5A3B01-94B9-7A6C-DB99-A7926B3C338D}"/>
              </a:ext>
            </a:extLst>
          </p:cNvPr>
          <p:cNvPicPr>
            <a:picLocks noChangeAspect="1"/>
          </p:cNvPicPr>
          <p:nvPr/>
        </p:nvPicPr>
        <p:blipFill>
          <a:blip r:embed="rId25"/>
          <a:stretch>
            <a:fillRect/>
          </a:stretch>
        </p:blipFill>
        <p:spPr>
          <a:xfrm>
            <a:off x="9578521" y="6053604"/>
            <a:ext cx="2190043" cy="586619"/>
          </a:xfrm>
          <a:prstGeom prst="rect">
            <a:avLst/>
          </a:prstGeom>
        </p:spPr>
      </p:pic>
      <p:pic>
        <p:nvPicPr>
          <p:cNvPr id="37" name="Picture 36">
            <a:extLst>
              <a:ext uri="{FF2B5EF4-FFF2-40B4-BE49-F238E27FC236}">
                <a16:creationId xmlns:a16="http://schemas.microsoft.com/office/drawing/2014/main" id="{DC5178C7-8714-E2F2-A4DC-E43673AD1790}"/>
              </a:ext>
            </a:extLst>
          </p:cNvPr>
          <p:cNvPicPr>
            <a:picLocks noChangeAspect="1"/>
          </p:cNvPicPr>
          <p:nvPr/>
        </p:nvPicPr>
        <p:blipFill>
          <a:blip r:embed="rId26"/>
          <a:srcRect l="1656" r="18634" b="16982"/>
          <a:stretch/>
        </p:blipFill>
        <p:spPr>
          <a:xfrm>
            <a:off x="9492411" y="2538396"/>
            <a:ext cx="2341253" cy="1828800"/>
          </a:xfrm>
          <a:prstGeom prst="rect">
            <a:avLst/>
          </a:prstGeom>
        </p:spPr>
      </p:pic>
      <p:grpSp>
        <p:nvGrpSpPr>
          <p:cNvPr id="1029" name="Group 1028">
            <a:extLst>
              <a:ext uri="{FF2B5EF4-FFF2-40B4-BE49-F238E27FC236}">
                <a16:creationId xmlns:a16="http://schemas.microsoft.com/office/drawing/2014/main" id="{0179654C-CE39-DAEE-C833-4EDC39F6D92F}"/>
              </a:ext>
            </a:extLst>
          </p:cNvPr>
          <p:cNvGrpSpPr/>
          <p:nvPr/>
        </p:nvGrpSpPr>
        <p:grpSpPr>
          <a:xfrm>
            <a:off x="11100479" y="4683178"/>
            <a:ext cx="1058609" cy="1228735"/>
            <a:chOff x="11100479" y="4683178"/>
            <a:chExt cx="1058609" cy="1228735"/>
          </a:xfrm>
        </p:grpSpPr>
        <p:grpSp>
          <p:nvGrpSpPr>
            <p:cNvPr id="49" name="Group 48">
              <a:extLst>
                <a:ext uri="{FF2B5EF4-FFF2-40B4-BE49-F238E27FC236}">
                  <a16:creationId xmlns:a16="http://schemas.microsoft.com/office/drawing/2014/main" id="{445A9AD2-1C93-A74C-011E-23E84812AA68}"/>
                </a:ext>
              </a:extLst>
            </p:cNvPr>
            <p:cNvGrpSpPr/>
            <p:nvPr/>
          </p:nvGrpSpPr>
          <p:grpSpPr>
            <a:xfrm>
              <a:off x="11152884" y="4754880"/>
              <a:ext cx="914400" cy="1157033"/>
              <a:chOff x="8167969" y="5700967"/>
              <a:chExt cx="914400" cy="1157033"/>
            </a:xfrm>
          </p:grpSpPr>
          <p:pic>
            <p:nvPicPr>
              <p:cNvPr id="50" name="Graphic 49" descr="Woman with solid fill">
                <a:extLst>
                  <a:ext uri="{FF2B5EF4-FFF2-40B4-BE49-F238E27FC236}">
                    <a16:creationId xmlns:a16="http://schemas.microsoft.com/office/drawing/2014/main" id="{F99D5C1F-47BF-62F4-CC3C-DE9932500A9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3246" y="5700967"/>
                <a:ext cx="515658" cy="515658"/>
              </a:xfrm>
              <a:prstGeom prst="rect">
                <a:avLst/>
              </a:prstGeom>
            </p:spPr>
          </p:pic>
          <p:pic>
            <p:nvPicPr>
              <p:cNvPr id="51" name="Graphic 50" descr="Group with solid fill">
                <a:extLst>
                  <a:ext uri="{FF2B5EF4-FFF2-40B4-BE49-F238E27FC236}">
                    <a16:creationId xmlns:a16="http://schemas.microsoft.com/office/drawing/2014/main" id="{C1463B14-44EE-87AA-FB1D-7781CFE1D666}"/>
                  </a:ext>
                </a:extLst>
              </p:cNvPr>
              <p:cNvPicPr>
                <a:picLocks noChangeAspect="1"/>
              </p:cNvPicPr>
              <p:nvPr/>
            </p:nvPicPr>
            <p:blipFill>
              <a:blip r:embed="rId29">
                <a:extLst>
                  <a:ext uri="{96DAC541-7B7A-43D3-8B79-37D633B846F1}">
                    <asvg:svgBlip xmlns:asvg="http://schemas.microsoft.com/office/drawing/2016/SVG/main" r:embed="rId30"/>
                  </a:ext>
                </a:extLst>
              </a:blip>
              <a:srcRect b="11848"/>
              <a:stretch/>
            </p:blipFill>
            <p:spPr>
              <a:xfrm>
                <a:off x="8167969" y="6051932"/>
                <a:ext cx="914400" cy="806068"/>
              </a:xfrm>
              <a:prstGeom prst="rect">
                <a:avLst/>
              </a:prstGeom>
            </p:spPr>
          </p:pic>
          <p:pic>
            <p:nvPicPr>
              <p:cNvPr id="52" name="Graphic 51" descr="Woman with solid fill">
                <a:extLst>
                  <a:ext uri="{FF2B5EF4-FFF2-40B4-BE49-F238E27FC236}">
                    <a16:creationId xmlns:a16="http://schemas.microsoft.com/office/drawing/2014/main" id="{4FC3E46E-16CC-F6BC-BDDA-D07BA4C3FB1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97416" y="5703675"/>
                <a:ext cx="515658" cy="515658"/>
              </a:xfrm>
              <a:prstGeom prst="rect">
                <a:avLst/>
              </a:prstGeom>
            </p:spPr>
          </p:pic>
        </p:grpSp>
        <p:pic>
          <p:nvPicPr>
            <p:cNvPr id="54" name="Graphic 53" descr="Microscope with solid fill">
              <a:extLst>
                <a:ext uri="{FF2B5EF4-FFF2-40B4-BE49-F238E27FC236}">
                  <a16:creationId xmlns:a16="http://schemas.microsoft.com/office/drawing/2014/main" id="{1A0DFE2D-51CC-FB83-CFC8-DAAD72E3258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00479" y="4979738"/>
              <a:ext cx="274320" cy="274320"/>
            </a:xfrm>
            <a:prstGeom prst="rect">
              <a:avLst/>
            </a:prstGeom>
          </p:spPr>
        </p:pic>
        <p:pic>
          <p:nvPicPr>
            <p:cNvPr id="61" name="Graphic 60" descr="Statistics with solid fill">
              <a:extLst>
                <a:ext uri="{FF2B5EF4-FFF2-40B4-BE49-F238E27FC236}">
                  <a16:creationId xmlns:a16="http://schemas.microsoft.com/office/drawing/2014/main" id="{F9FAE387-FA69-7BDC-7EB5-D434C3B0E76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884768" y="4996218"/>
              <a:ext cx="274320" cy="274320"/>
            </a:xfrm>
            <a:prstGeom prst="rect">
              <a:avLst/>
            </a:prstGeom>
          </p:spPr>
        </p:pic>
        <p:pic>
          <p:nvPicPr>
            <p:cNvPr id="62" name="Graphic 61" descr="Clipboard with solid fill">
              <a:extLst>
                <a:ext uri="{FF2B5EF4-FFF2-40B4-BE49-F238E27FC236}">
                  <a16:creationId xmlns:a16="http://schemas.microsoft.com/office/drawing/2014/main" id="{420A94F7-C312-CC10-4992-7D8CE10D9FE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01132" y="4683178"/>
              <a:ext cx="274320" cy="274320"/>
            </a:xfrm>
            <a:prstGeom prst="rect">
              <a:avLst/>
            </a:prstGeom>
          </p:spPr>
        </p:pic>
        <p:pic>
          <p:nvPicPr>
            <p:cNvPr id="1028" name="Graphic 1027" descr="Table with solid fill">
              <a:extLst>
                <a:ext uri="{FF2B5EF4-FFF2-40B4-BE49-F238E27FC236}">
                  <a16:creationId xmlns:a16="http://schemas.microsoft.com/office/drawing/2014/main" id="{FE263A1C-C7CA-739B-C76C-85956A983F62}"/>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882085" y="4705418"/>
              <a:ext cx="274320" cy="274320"/>
            </a:xfrm>
            <a:prstGeom prst="rect">
              <a:avLst/>
            </a:prstGeom>
          </p:spPr>
        </p:pic>
      </p:grpSp>
      <p:grpSp>
        <p:nvGrpSpPr>
          <p:cNvPr id="1030" name="Group 1029">
            <a:extLst>
              <a:ext uri="{FF2B5EF4-FFF2-40B4-BE49-F238E27FC236}">
                <a16:creationId xmlns:a16="http://schemas.microsoft.com/office/drawing/2014/main" id="{5755DF2F-68E2-CE50-AF7F-2964C2EF6CF9}"/>
              </a:ext>
            </a:extLst>
          </p:cNvPr>
          <p:cNvGrpSpPr/>
          <p:nvPr/>
        </p:nvGrpSpPr>
        <p:grpSpPr>
          <a:xfrm>
            <a:off x="8064841" y="5671719"/>
            <a:ext cx="1058609" cy="1228735"/>
            <a:chOff x="11100479" y="4683178"/>
            <a:chExt cx="1058609" cy="1228735"/>
          </a:xfrm>
        </p:grpSpPr>
        <p:grpSp>
          <p:nvGrpSpPr>
            <p:cNvPr id="1031" name="Group 1030">
              <a:extLst>
                <a:ext uri="{FF2B5EF4-FFF2-40B4-BE49-F238E27FC236}">
                  <a16:creationId xmlns:a16="http://schemas.microsoft.com/office/drawing/2014/main" id="{6A2AE460-F221-0F28-E8FA-D51050F8F2D0}"/>
                </a:ext>
              </a:extLst>
            </p:cNvPr>
            <p:cNvGrpSpPr/>
            <p:nvPr/>
          </p:nvGrpSpPr>
          <p:grpSpPr>
            <a:xfrm>
              <a:off x="11152884" y="4754880"/>
              <a:ext cx="914400" cy="1157033"/>
              <a:chOff x="8167969" y="5700967"/>
              <a:chExt cx="914400" cy="1157033"/>
            </a:xfrm>
          </p:grpSpPr>
          <p:pic>
            <p:nvPicPr>
              <p:cNvPr id="1036" name="Graphic 1035" descr="Woman with solid fill">
                <a:extLst>
                  <a:ext uri="{FF2B5EF4-FFF2-40B4-BE49-F238E27FC236}">
                    <a16:creationId xmlns:a16="http://schemas.microsoft.com/office/drawing/2014/main" id="{5419014A-80E4-C237-ADCB-0FF4402791F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3246" y="5700967"/>
                <a:ext cx="515658" cy="515658"/>
              </a:xfrm>
              <a:prstGeom prst="rect">
                <a:avLst/>
              </a:prstGeom>
            </p:spPr>
          </p:pic>
          <p:pic>
            <p:nvPicPr>
              <p:cNvPr id="1037" name="Graphic 1036" descr="Group with solid fill">
                <a:extLst>
                  <a:ext uri="{FF2B5EF4-FFF2-40B4-BE49-F238E27FC236}">
                    <a16:creationId xmlns:a16="http://schemas.microsoft.com/office/drawing/2014/main" id="{9D7B8CD8-BCEE-0666-9C14-517ED373D9CD}"/>
                  </a:ext>
                </a:extLst>
              </p:cNvPr>
              <p:cNvPicPr>
                <a:picLocks noChangeAspect="1"/>
              </p:cNvPicPr>
              <p:nvPr/>
            </p:nvPicPr>
            <p:blipFill>
              <a:blip r:embed="rId29">
                <a:extLst>
                  <a:ext uri="{96DAC541-7B7A-43D3-8B79-37D633B846F1}">
                    <asvg:svgBlip xmlns:asvg="http://schemas.microsoft.com/office/drawing/2016/SVG/main" r:embed="rId30"/>
                  </a:ext>
                </a:extLst>
              </a:blip>
              <a:srcRect b="11848"/>
              <a:stretch/>
            </p:blipFill>
            <p:spPr>
              <a:xfrm>
                <a:off x="8167969" y="6051932"/>
                <a:ext cx="914400" cy="806068"/>
              </a:xfrm>
              <a:prstGeom prst="rect">
                <a:avLst/>
              </a:prstGeom>
            </p:spPr>
          </p:pic>
          <p:pic>
            <p:nvPicPr>
              <p:cNvPr id="1038" name="Graphic 1037" descr="Woman with solid fill">
                <a:extLst>
                  <a:ext uri="{FF2B5EF4-FFF2-40B4-BE49-F238E27FC236}">
                    <a16:creationId xmlns:a16="http://schemas.microsoft.com/office/drawing/2014/main" id="{2AEF26B8-3AEC-6ED6-54BB-F5729C0FA34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97416" y="5703675"/>
                <a:ext cx="515658" cy="515658"/>
              </a:xfrm>
              <a:prstGeom prst="rect">
                <a:avLst/>
              </a:prstGeom>
            </p:spPr>
          </p:pic>
        </p:grpSp>
        <p:pic>
          <p:nvPicPr>
            <p:cNvPr id="1032" name="Graphic 1031" descr="Microscope with solid fill">
              <a:extLst>
                <a:ext uri="{FF2B5EF4-FFF2-40B4-BE49-F238E27FC236}">
                  <a16:creationId xmlns:a16="http://schemas.microsoft.com/office/drawing/2014/main" id="{E54A0D83-643F-4B6F-5707-A73B6F8AF44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00479" y="4979738"/>
              <a:ext cx="274320" cy="274320"/>
            </a:xfrm>
            <a:prstGeom prst="rect">
              <a:avLst/>
            </a:prstGeom>
          </p:spPr>
        </p:pic>
        <p:pic>
          <p:nvPicPr>
            <p:cNvPr id="1033" name="Graphic 1032" descr="Statistics with solid fill">
              <a:extLst>
                <a:ext uri="{FF2B5EF4-FFF2-40B4-BE49-F238E27FC236}">
                  <a16:creationId xmlns:a16="http://schemas.microsoft.com/office/drawing/2014/main" id="{21BB912E-3422-9FAE-A20F-3B626FA31F2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884768" y="4996218"/>
              <a:ext cx="274320" cy="274320"/>
            </a:xfrm>
            <a:prstGeom prst="rect">
              <a:avLst/>
            </a:prstGeom>
          </p:spPr>
        </p:pic>
        <p:pic>
          <p:nvPicPr>
            <p:cNvPr id="1034" name="Graphic 1033" descr="Clipboard with solid fill">
              <a:extLst>
                <a:ext uri="{FF2B5EF4-FFF2-40B4-BE49-F238E27FC236}">
                  <a16:creationId xmlns:a16="http://schemas.microsoft.com/office/drawing/2014/main" id="{F95B5629-F26C-5213-3853-4B3B6701308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01132" y="4683178"/>
              <a:ext cx="274320" cy="274320"/>
            </a:xfrm>
            <a:prstGeom prst="rect">
              <a:avLst/>
            </a:prstGeom>
          </p:spPr>
        </p:pic>
        <p:pic>
          <p:nvPicPr>
            <p:cNvPr id="1035" name="Graphic 1034" descr="Table with solid fill">
              <a:extLst>
                <a:ext uri="{FF2B5EF4-FFF2-40B4-BE49-F238E27FC236}">
                  <a16:creationId xmlns:a16="http://schemas.microsoft.com/office/drawing/2014/main" id="{CC88DDCF-7A2E-51DB-0A71-E02B85D3205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882085" y="4705418"/>
              <a:ext cx="274320" cy="274320"/>
            </a:xfrm>
            <a:prstGeom prst="rect">
              <a:avLst/>
            </a:prstGeom>
          </p:spPr>
        </p:pic>
      </p:grpSp>
      <p:grpSp>
        <p:nvGrpSpPr>
          <p:cNvPr id="34" name="Group 33">
            <a:extLst>
              <a:ext uri="{FF2B5EF4-FFF2-40B4-BE49-F238E27FC236}">
                <a16:creationId xmlns:a16="http://schemas.microsoft.com/office/drawing/2014/main" id="{03D73CFA-BDC3-0F5C-74E7-9E15DBC650AC}"/>
              </a:ext>
            </a:extLst>
          </p:cNvPr>
          <p:cNvGrpSpPr/>
          <p:nvPr/>
        </p:nvGrpSpPr>
        <p:grpSpPr>
          <a:xfrm>
            <a:off x="3284155" y="2609478"/>
            <a:ext cx="2522435" cy="1681952"/>
            <a:chOff x="3284155" y="2609478"/>
            <a:chExt cx="2522435" cy="1681952"/>
          </a:xfrm>
        </p:grpSpPr>
        <p:pic>
          <p:nvPicPr>
            <p:cNvPr id="24" name="Picture 23">
              <a:extLst>
                <a:ext uri="{FF2B5EF4-FFF2-40B4-BE49-F238E27FC236}">
                  <a16:creationId xmlns:a16="http://schemas.microsoft.com/office/drawing/2014/main" id="{C845835C-4806-E76E-1812-8CED636AC230}"/>
                </a:ext>
              </a:extLst>
            </p:cNvPr>
            <p:cNvPicPr>
              <a:picLocks noChangeAspect="1"/>
            </p:cNvPicPr>
            <p:nvPr/>
          </p:nvPicPr>
          <p:blipFill>
            <a:blip r:embed="rId39"/>
            <a:stretch>
              <a:fillRect/>
            </a:stretch>
          </p:blipFill>
          <p:spPr>
            <a:xfrm>
              <a:off x="3284155" y="2609478"/>
              <a:ext cx="2522435" cy="1681952"/>
            </a:xfrm>
            <a:prstGeom prst="rect">
              <a:avLst/>
            </a:prstGeom>
          </p:spPr>
        </p:pic>
        <p:pic>
          <p:nvPicPr>
            <p:cNvPr id="2050" name="Picture 2" descr="What is SQL? - Tech Monitor">
              <a:extLst>
                <a:ext uri="{FF2B5EF4-FFF2-40B4-BE49-F238E27FC236}">
                  <a16:creationId xmlns:a16="http://schemas.microsoft.com/office/drawing/2014/main" id="{6EA92C17-DA06-0D90-15A3-3843A0C2DDF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515845" y="3615211"/>
              <a:ext cx="1206510" cy="6334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44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6009-9157-4C2A-9818-B1C223DBAF6B}"/>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B1C6669-EC88-C937-D413-1439252D0717}"/>
              </a:ext>
            </a:extLst>
          </p:cNvPr>
          <p:cNvSpPr>
            <a:spLocks noGrp="1"/>
          </p:cNvSpPr>
          <p:nvPr>
            <p:ph idx="1"/>
          </p:nvPr>
        </p:nvSpPr>
        <p:spPr>
          <a:xfrm>
            <a:off x="838200" y="1825625"/>
            <a:ext cx="4060371" cy="4351338"/>
          </a:xfrm>
        </p:spPr>
        <p:txBody>
          <a:bodyPr/>
          <a:lstStyle/>
          <a:p>
            <a:r>
              <a:rPr lang="en-US" dirty="0"/>
              <a:t>Preferred name</a:t>
            </a:r>
          </a:p>
          <a:p>
            <a:r>
              <a:rPr lang="en-US" dirty="0"/>
              <a:t>Pronouns</a:t>
            </a:r>
          </a:p>
          <a:p>
            <a:r>
              <a:rPr lang="en-US" dirty="0"/>
              <a:t>Major</a:t>
            </a:r>
          </a:p>
          <a:p>
            <a:r>
              <a:rPr lang="en-US" dirty="0"/>
              <a:t>What did you do over spring break?</a:t>
            </a:r>
          </a:p>
          <a:p>
            <a:r>
              <a:rPr lang="en-US" dirty="0"/>
              <a:t>What do you hope to gain from this course?</a:t>
            </a:r>
          </a:p>
          <a:p>
            <a:endParaRPr lang="en-US" dirty="0"/>
          </a:p>
          <a:p>
            <a:endParaRPr lang="en-US" dirty="0"/>
          </a:p>
        </p:txBody>
      </p:sp>
      <p:pic>
        <p:nvPicPr>
          <p:cNvPr id="5" name="Picture 4">
            <a:extLst>
              <a:ext uri="{FF2B5EF4-FFF2-40B4-BE49-F238E27FC236}">
                <a16:creationId xmlns:a16="http://schemas.microsoft.com/office/drawing/2014/main" id="{82E0F2DC-16F4-21C2-BC5D-6D15F8B1B7D2}"/>
              </a:ext>
            </a:extLst>
          </p:cNvPr>
          <p:cNvPicPr>
            <a:picLocks noChangeAspect="1"/>
          </p:cNvPicPr>
          <p:nvPr/>
        </p:nvPicPr>
        <p:blipFill>
          <a:blip r:embed="rId2"/>
          <a:stretch>
            <a:fillRect/>
          </a:stretch>
        </p:blipFill>
        <p:spPr>
          <a:xfrm>
            <a:off x="5243147" y="1878379"/>
            <a:ext cx="6757394" cy="2928204"/>
          </a:xfrm>
          <a:prstGeom prst="rect">
            <a:avLst/>
          </a:prstGeom>
        </p:spPr>
      </p:pic>
    </p:spTree>
    <p:extLst>
      <p:ext uri="{BB962C8B-B14F-4D97-AF65-F5344CB8AC3E}">
        <p14:creationId xmlns:p14="http://schemas.microsoft.com/office/powerpoint/2010/main" val="13481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FC7E-8D17-0F57-2746-5F1B295FEFB6}"/>
              </a:ext>
            </a:extLst>
          </p:cNvPr>
          <p:cNvSpPr>
            <a:spLocks noGrp="1"/>
          </p:cNvSpPr>
          <p:nvPr>
            <p:ph type="title"/>
          </p:nvPr>
        </p:nvSpPr>
        <p:spPr/>
        <p:txBody>
          <a:bodyPr/>
          <a:lstStyle/>
          <a:p>
            <a:r>
              <a:rPr lang="en-US" dirty="0"/>
              <a:t>Course Description</a:t>
            </a:r>
          </a:p>
        </p:txBody>
      </p:sp>
      <p:sp>
        <p:nvSpPr>
          <p:cNvPr id="3" name="Content Placeholder 2">
            <a:extLst>
              <a:ext uri="{FF2B5EF4-FFF2-40B4-BE49-F238E27FC236}">
                <a16:creationId xmlns:a16="http://schemas.microsoft.com/office/drawing/2014/main" id="{C335F206-CD87-44B6-FEC7-3358DAEFC5B5}"/>
              </a:ext>
            </a:extLst>
          </p:cNvPr>
          <p:cNvSpPr>
            <a:spLocks noGrp="1"/>
          </p:cNvSpPr>
          <p:nvPr>
            <p:ph idx="1"/>
          </p:nvPr>
        </p:nvSpPr>
        <p:spPr/>
        <p:txBody>
          <a:bodyPr/>
          <a:lstStyle/>
          <a:p>
            <a:r>
              <a:rPr lang="en-US" dirty="0"/>
              <a:t>Explores data science methods used to gather, validate, organize, analyze, and summarize large amounts of environmental and ecological information. </a:t>
            </a:r>
          </a:p>
          <a:p>
            <a:r>
              <a:rPr lang="en-US" dirty="0"/>
              <a:t>Focuses on developing analytical workflows that are efficient, reproducible, and modular using tools such as the R coding language, RStudio, GitHub, and JupyterLab. </a:t>
            </a:r>
          </a:p>
          <a:p>
            <a:r>
              <a:rPr lang="en-US" dirty="0"/>
              <a:t>Examines case studies including climate change, biodiversity assessments, epidemic modeling, marine spatial planning, and natural resource management.</a:t>
            </a:r>
          </a:p>
        </p:txBody>
      </p:sp>
    </p:spTree>
    <p:extLst>
      <p:ext uri="{BB962C8B-B14F-4D97-AF65-F5344CB8AC3E}">
        <p14:creationId xmlns:p14="http://schemas.microsoft.com/office/powerpoint/2010/main" val="373444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5B1C-27F1-514D-38A5-A4E77BF57FA5}"/>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FEA53F73-364A-9FF6-610C-6763F9D63532}"/>
              </a:ext>
            </a:extLst>
          </p:cNvPr>
          <p:cNvSpPr>
            <a:spLocks noGrp="1"/>
          </p:cNvSpPr>
          <p:nvPr>
            <p:ph idx="1"/>
          </p:nvPr>
        </p:nvSpPr>
        <p:spPr/>
        <p:txBody>
          <a:bodyPr>
            <a:normAutofit fontScale="77500" lnSpcReduction="20000"/>
          </a:bodyPr>
          <a:lstStyle/>
          <a:p>
            <a:pPr marL="0" indent="0">
              <a:buNone/>
            </a:pPr>
            <a:r>
              <a:rPr lang="en-US" dirty="0"/>
              <a:t>Upon completion of this course, all students will be able to:</a:t>
            </a:r>
          </a:p>
          <a:p>
            <a:pPr marL="746125" indent="-514350">
              <a:buFont typeface="+mj-lt"/>
              <a:buAutoNum type="arabicParenR"/>
            </a:pPr>
            <a:r>
              <a:rPr lang="en-US" dirty="0"/>
              <a:t>Design and conduct a research project involving the analysis of big environmental data</a:t>
            </a:r>
          </a:p>
          <a:p>
            <a:pPr marL="746125" indent="-514350">
              <a:buFont typeface="+mj-lt"/>
              <a:buAutoNum type="arabicParenR"/>
            </a:pPr>
            <a:r>
              <a:rPr lang="en-US" dirty="0"/>
              <a:t>Apply best practices in data collection, cleaning, wrangling, analysis, and visualization</a:t>
            </a:r>
          </a:p>
          <a:p>
            <a:pPr marL="746125" indent="-514350">
              <a:buFont typeface="+mj-lt"/>
              <a:buAutoNum type="arabicParenR"/>
            </a:pPr>
            <a:r>
              <a:rPr lang="en-US" dirty="0"/>
              <a:t>Read and write R code using several packages</a:t>
            </a:r>
          </a:p>
          <a:p>
            <a:pPr marL="746125" indent="-514350">
              <a:buFont typeface="+mj-lt"/>
              <a:buAutoNum type="arabicParenR"/>
            </a:pPr>
            <a:r>
              <a:rPr lang="en-US" dirty="0"/>
              <a:t>Implement best practices in scientific programming to promote reproducible research</a:t>
            </a:r>
          </a:p>
          <a:p>
            <a:pPr marL="746125" indent="-514350">
              <a:buFont typeface="+mj-lt"/>
              <a:buAutoNum type="arabicParenR"/>
            </a:pPr>
            <a:r>
              <a:rPr lang="en-US" dirty="0"/>
              <a:t>Manage complex research projects using a version control system</a:t>
            </a:r>
          </a:p>
          <a:p>
            <a:pPr marL="0" indent="0">
              <a:buNone/>
            </a:pPr>
            <a:r>
              <a:rPr lang="en-US" dirty="0"/>
              <a:t>In addition to the above, graduate students will be able to:</a:t>
            </a:r>
          </a:p>
          <a:p>
            <a:pPr marL="746125" indent="-514350">
              <a:buFont typeface="+mj-lt"/>
              <a:buAutoNum type="arabicParenR" startAt="6"/>
            </a:pPr>
            <a:r>
              <a:rPr lang="en-US" dirty="0"/>
              <a:t>Locate and cite relevant primary literature</a:t>
            </a:r>
          </a:p>
          <a:p>
            <a:pPr marL="746125" indent="-514350">
              <a:buFont typeface="+mj-lt"/>
              <a:buAutoNum type="arabicParenR" startAt="6"/>
            </a:pPr>
            <a:r>
              <a:rPr lang="en-US" dirty="0"/>
              <a:t>Synthesize their findings within the broader environmental or scientific context</a:t>
            </a:r>
          </a:p>
        </p:txBody>
      </p:sp>
    </p:spTree>
    <p:extLst>
      <p:ext uri="{BB962C8B-B14F-4D97-AF65-F5344CB8AC3E}">
        <p14:creationId xmlns:p14="http://schemas.microsoft.com/office/powerpoint/2010/main" val="6610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DDA4-867B-366A-526A-E224A13D9B81}"/>
              </a:ext>
            </a:extLst>
          </p:cNvPr>
          <p:cNvSpPr>
            <a:spLocks noGrp="1"/>
          </p:cNvSpPr>
          <p:nvPr>
            <p:ph type="title"/>
          </p:nvPr>
        </p:nvSpPr>
        <p:spPr/>
        <p:txBody>
          <a:bodyPr/>
          <a:lstStyle/>
          <a:p>
            <a:r>
              <a:rPr lang="en-US" dirty="0"/>
              <a:t>Research Project</a:t>
            </a:r>
          </a:p>
        </p:txBody>
      </p:sp>
      <p:sp>
        <p:nvSpPr>
          <p:cNvPr id="3" name="Content Placeholder 2">
            <a:extLst>
              <a:ext uri="{FF2B5EF4-FFF2-40B4-BE49-F238E27FC236}">
                <a16:creationId xmlns:a16="http://schemas.microsoft.com/office/drawing/2014/main" id="{6F6F8B3F-BB8C-49C4-4842-CF3041A875AF}"/>
              </a:ext>
            </a:extLst>
          </p:cNvPr>
          <p:cNvSpPr>
            <a:spLocks noGrp="1"/>
          </p:cNvSpPr>
          <p:nvPr>
            <p:ph idx="1"/>
          </p:nvPr>
        </p:nvSpPr>
        <p:spPr/>
        <p:txBody>
          <a:bodyPr/>
          <a:lstStyle/>
          <a:p>
            <a:pPr marL="0" indent="0">
              <a:buNone/>
            </a:pPr>
            <a:r>
              <a:rPr lang="en-US" dirty="0"/>
              <a:t>The objective of the </a:t>
            </a:r>
            <a:r>
              <a:rPr lang="en-US" b="1" dirty="0">
                <a:solidFill>
                  <a:schemeClr val="accent5"/>
                </a:solidFill>
              </a:rPr>
              <a:t>collaborative</a:t>
            </a:r>
            <a:r>
              <a:rPr lang="en-US" dirty="0"/>
              <a:t>, term-long research project is to engage students in a detailed exploration of environmental data, emphasizing data acquisition, analysis, and the formulation of actionable </a:t>
            </a:r>
            <a:r>
              <a:rPr lang="en-US" b="1" dirty="0">
                <a:solidFill>
                  <a:schemeClr val="accent3"/>
                </a:solidFill>
              </a:rPr>
              <a:t>recommendations for stakeholders</a:t>
            </a:r>
            <a:r>
              <a:rPr lang="en-US" dirty="0"/>
              <a:t>. </a:t>
            </a:r>
            <a:r>
              <a:rPr lang="en-US" b="1" dirty="0">
                <a:solidFill>
                  <a:schemeClr val="accent5"/>
                </a:solidFill>
              </a:rPr>
              <a:t>Groups of two to three students</a:t>
            </a:r>
            <a:r>
              <a:rPr lang="en-US" dirty="0">
                <a:solidFill>
                  <a:schemeClr val="accent5"/>
                </a:solidFill>
              </a:rPr>
              <a:t> </a:t>
            </a:r>
            <a:r>
              <a:rPr lang="en-US" dirty="0"/>
              <a:t>will identify publicly available datasets related to chosen environmental topics, conduct mathematical and statistical analyses, and present their findings in an </a:t>
            </a:r>
            <a:r>
              <a:rPr lang="en-US" b="1" dirty="0">
                <a:solidFill>
                  <a:schemeClr val="accent3"/>
                </a:solidFill>
              </a:rPr>
              <a:t>oral presentation and white paper</a:t>
            </a:r>
            <a:r>
              <a:rPr lang="en-US" dirty="0"/>
              <a:t>. </a:t>
            </a:r>
            <a:r>
              <a:rPr lang="en-US" b="1" dirty="0">
                <a:solidFill>
                  <a:schemeClr val="accent5"/>
                </a:solidFill>
              </a:rPr>
              <a:t>Group members will collaborate </a:t>
            </a:r>
            <a:r>
              <a:rPr lang="en-US" dirty="0"/>
              <a:t>to </a:t>
            </a:r>
            <a:r>
              <a:rPr lang="en-US" b="1" dirty="0">
                <a:solidFill>
                  <a:schemeClr val="accent3"/>
                </a:solidFill>
              </a:rPr>
              <a:t>write a white paper </a:t>
            </a:r>
            <a:r>
              <a:rPr lang="en-US" dirty="0"/>
              <a:t>as a persuasive, authoritative, in-depth report that presents a problem and provides a solution. Students will also write peer reviews and revise their work based on reviews.</a:t>
            </a:r>
          </a:p>
        </p:txBody>
      </p:sp>
    </p:spTree>
    <p:extLst>
      <p:ext uri="{BB962C8B-B14F-4D97-AF65-F5344CB8AC3E}">
        <p14:creationId xmlns:p14="http://schemas.microsoft.com/office/powerpoint/2010/main" val="241963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9198-C886-E17E-3F8D-9FB16AE6E492}"/>
              </a:ext>
            </a:extLst>
          </p:cNvPr>
          <p:cNvSpPr>
            <a:spLocks noGrp="1"/>
          </p:cNvSpPr>
          <p:nvPr>
            <p:ph type="title"/>
          </p:nvPr>
        </p:nvSpPr>
        <p:spPr/>
        <p:txBody>
          <a:bodyPr/>
          <a:lstStyle/>
          <a:p>
            <a:r>
              <a:rPr lang="en-US" dirty="0"/>
              <a:t>Graduate-level Expectations</a:t>
            </a:r>
          </a:p>
        </p:txBody>
      </p:sp>
      <p:sp>
        <p:nvSpPr>
          <p:cNvPr id="3" name="Content Placeholder 2">
            <a:extLst>
              <a:ext uri="{FF2B5EF4-FFF2-40B4-BE49-F238E27FC236}">
                <a16:creationId xmlns:a16="http://schemas.microsoft.com/office/drawing/2014/main" id="{182B345A-FB5E-D2BA-61AC-AD8725A1D217}"/>
              </a:ext>
            </a:extLst>
          </p:cNvPr>
          <p:cNvSpPr>
            <a:spLocks noGrp="1"/>
          </p:cNvSpPr>
          <p:nvPr>
            <p:ph idx="1"/>
          </p:nvPr>
        </p:nvSpPr>
        <p:spPr/>
        <p:txBody>
          <a:bodyPr/>
          <a:lstStyle/>
          <a:p>
            <a:pPr marL="0" indent="0">
              <a:buNone/>
            </a:pPr>
            <a:r>
              <a:rPr lang="en-US" dirty="0"/>
              <a:t>One of the core skills that graduate students should develop is finding, reading, and citing literature. As part of their lab summary assignments, students registered in GEOG 563 must write additional Discussion and References sections in their R Notebooks. The Discussion should place their findings or datasets in a broader environmental or scientific context, be between 500-750 words (not including citations), and reference at least 8 primary or secondary research articles. In addition, students enrolled in GEOG 563 are expected to present work that is significantly more rigorous in both depth of study and methodology than students enrolled in GEOG 463.</a:t>
            </a:r>
          </a:p>
        </p:txBody>
      </p:sp>
    </p:spTree>
    <p:extLst>
      <p:ext uri="{BB962C8B-B14F-4D97-AF65-F5344CB8AC3E}">
        <p14:creationId xmlns:p14="http://schemas.microsoft.com/office/powerpoint/2010/main" val="226801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153332C-BE71-E7E2-6FD1-4330AB09F925}"/>
              </a:ext>
            </a:extLst>
          </p:cNvPr>
          <p:cNvPicPr>
            <a:picLocks noChangeAspect="1"/>
          </p:cNvPicPr>
          <p:nvPr/>
        </p:nvPicPr>
        <p:blipFill>
          <a:blip r:embed="rId2"/>
          <a:stretch>
            <a:fillRect/>
          </a:stretch>
        </p:blipFill>
        <p:spPr>
          <a:xfrm>
            <a:off x="152400" y="1965960"/>
            <a:ext cx="11887200" cy="2895488"/>
          </a:xfrm>
          <a:prstGeom prst="rect">
            <a:avLst/>
          </a:prstGeom>
        </p:spPr>
      </p:pic>
      <p:sp>
        <p:nvSpPr>
          <p:cNvPr id="2" name="Title 1">
            <a:extLst>
              <a:ext uri="{FF2B5EF4-FFF2-40B4-BE49-F238E27FC236}">
                <a16:creationId xmlns:a16="http://schemas.microsoft.com/office/drawing/2014/main" id="{AA1D6F70-660C-F4C5-52C0-49C4038820FF}"/>
              </a:ext>
            </a:extLst>
          </p:cNvPr>
          <p:cNvSpPr>
            <a:spLocks noGrp="1"/>
          </p:cNvSpPr>
          <p:nvPr>
            <p:ph type="title"/>
          </p:nvPr>
        </p:nvSpPr>
        <p:spPr/>
        <p:txBody>
          <a:bodyPr/>
          <a:lstStyle/>
          <a:p>
            <a:r>
              <a:rPr lang="en-US" dirty="0"/>
              <a:t>Course Schedule – Module 1</a:t>
            </a:r>
          </a:p>
        </p:txBody>
      </p:sp>
      <p:sp>
        <p:nvSpPr>
          <p:cNvPr id="8" name="TextBox 7">
            <a:extLst>
              <a:ext uri="{FF2B5EF4-FFF2-40B4-BE49-F238E27FC236}">
                <a16:creationId xmlns:a16="http://schemas.microsoft.com/office/drawing/2014/main" id="{6133D055-DA2D-AA7C-B563-4A350AE62239}"/>
              </a:ext>
            </a:extLst>
          </p:cNvPr>
          <p:cNvSpPr txBox="1"/>
          <p:nvPr/>
        </p:nvSpPr>
        <p:spPr>
          <a:xfrm>
            <a:off x="1004256" y="2313337"/>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9" name="TextBox 8">
            <a:extLst>
              <a:ext uri="{FF2B5EF4-FFF2-40B4-BE49-F238E27FC236}">
                <a16:creationId xmlns:a16="http://schemas.microsoft.com/office/drawing/2014/main" id="{A1B5CAC4-E889-5621-88C2-CF74B335DD09}"/>
              </a:ext>
            </a:extLst>
          </p:cNvPr>
          <p:cNvSpPr txBox="1"/>
          <p:nvPr/>
        </p:nvSpPr>
        <p:spPr>
          <a:xfrm>
            <a:off x="1004256" y="3587392"/>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a:t>
            </a:r>
            <a:r>
              <a:rPr lang="en-US" sz="2000" dirty="0"/>
              <a:t> support</a:t>
            </a:r>
          </a:p>
        </p:txBody>
      </p:sp>
    </p:spTree>
    <p:extLst>
      <p:ext uri="{BB962C8B-B14F-4D97-AF65-F5344CB8AC3E}">
        <p14:creationId xmlns:p14="http://schemas.microsoft.com/office/powerpoint/2010/main" val="631986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916</TotalTime>
  <Words>695</Words>
  <Application>Microsoft Office PowerPoint</Application>
  <PresentationFormat>Widescreen</PresentationFormat>
  <Paragraphs>64</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Aptos</vt:lpstr>
      <vt:lpstr>Aptos Display</vt:lpstr>
      <vt:lpstr>Arial</vt:lpstr>
      <vt:lpstr>Calibri</vt:lpstr>
      <vt:lpstr>Office Theme</vt:lpstr>
      <vt:lpstr>Office Theme</vt:lpstr>
      <vt:lpstr>Welcome to GEOG 463/563!</vt:lpstr>
      <vt:lpstr>Daily Agenda</vt:lpstr>
      <vt:lpstr>PowerPoint Presentation</vt:lpstr>
      <vt:lpstr>Introductions</vt:lpstr>
      <vt:lpstr>Course Description</vt:lpstr>
      <vt:lpstr>Learning Outcomes</vt:lpstr>
      <vt:lpstr>Research Project</vt:lpstr>
      <vt:lpstr>Graduate-level Expectations</vt:lpstr>
      <vt:lpstr>Course Schedule – Module 1</vt:lpstr>
      <vt:lpstr>Course Schedule – Module 2</vt:lpstr>
      <vt:lpstr>Course Schedule – Module 3</vt:lpstr>
      <vt:lpstr>Course Schedule – Module 4</vt:lpstr>
      <vt:lpstr>Assessments and Grades</vt:lpstr>
      <vt:lpstr>Reading (20 minutes)</vt:lpstr>
      <vt:lpstr>Discussion (20 minutes)</vt:lpstr>
      <vt:lpstr>Week 1 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Meunier, Zechariah D</dc:creator>
  <cp:lastModifiedBy>Meunier, Zechariah D</cp:lastModifiedBy>
  <cp:revision>15</cp:revision>
  <dcterms:created xsi:type="dcterms:W3CDTF">2025-02-09T19:39:09Z</dcterms:created>
  <dcterms:modified xsi:type="dcterms:W3CDTF">2025-03-21T22:30:15Z</dcterms:modified>
</cp:coreProperties>
</file>